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64" r:id="rId4"/>
    <p:sldId id="745" r:id="rId5"/>
    <p:sldId id="770" r:id="rId6"/>
    <p:sldId id="769" r:id="rId7"/>
    <p:sldId id="758" r:id="rId8"/>
    <p:sldId id="760" r:id="rId9"/>
    <p:sldId id="761" r:id="rId10"/>
    <p:sldId id="762" r:id="rId11"/>
    <p:sldId id="757" r:id="rId12"/>
    <p:sldId id="763" r:id="rId13"/>
    <p:sldId id="764" r:id="rId14"/>
    <p:sldId id="746" r:id="rId15"/>
    <p:sldId id="772" r:id="rId16"/>
    <p:sldId id="765" r:id="rId17"/>
    <p:sldId id="435" r:id="rId18"/>
    <p:sldId id="771" r:id="rId19"/>
    <p:sldId id="437" r:id="rId20"/>
    <p:sldId id="750" r:id="rId21"/>
    <p:sldId id="773" r:id="rId22"/>
    <p:sldId id="751" r:id="rId23"/>
    <p:sldId id="755" r:id="rId24"/>
    <p:sldId id="752" r:id="rId25"/>
    <p:sldId id="753" r:id="rId26"/>
    <p:sldId id="297" r:id="rId27"/>
    <p:sldId id="766" r:id="rId28"/>
    <p:sldId id="767" r:id="rId29"/>
    <p:sldId id="754" r:id="rId30"/>
    <p:sldId id="768" r:id="rId31"/>
    <p:sldId id="305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50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B6687-A1DD-4A12-AE54-9B8EB6ED3B60}" v="31" dt="2026-03-16T17:35:23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rson Biazon" userId="53e06d6baa5d8091" providerId="LiveId" clId="{A32F563A-83EC-4053-9FE9-320E1F3B307A}"/>
    <pc:docChg chg="undo custSel addSld delSld modSld sldOrd">
      <pc:chgData name="Everson Biazon" userId="53e06d6baa5d8091" providerId="LiveId" clId="{A32F563A-83EC-4053-9FE9-320E1F3B307A}" dt="2026-03-16T17:40:04.520" v="1667" actId="26606"/>
      <pc:docMkLst>
        <pc:docMk/>
      </pc:docMkLst>
      <pc:sldChg chg="addSp delSp modSp mod ord setBg">
        <pc:chgData name="Everson Biazon" userId="53e06d6baa5d8091" providerId="LiveId" clId="{A32F563A-83EC-4053-9FE9-320E1F3B307A}" dt="2026-03-16T17:26:23.971" v="1578"/>
        <pc:sldMkLst>
          <pc:docMk/>
          <pc:sldMk cId="2615641777" sldId="746"/>
        </pc:sldMkLst>
        <pc:spChg chg="mod">
          <ac:chgData name="Everson Biazon" userId="53e06d6baa5d8091" providerId="LiveId" clId="{A32F563A-83EC-4053-9FE9-320E1F3B307A}" dt="2026-03-16T17:26:17.656" v="1576" actId="26606"/>
          <ac:spMkLst>
            <pc:docMk/>
            <pc:sldMk cId="2615641777" sldId="746"/>
            <ac:spMk id="3" creationId="{D0A489FD-13ED-AE52-814F-EAA337093A38}"/>
          </ac:spMkLst>
        </pc:spChg>
        <pc:spChg chg="del">
          <ac:chgData name="Everson Biazon" userId="53e06d6baa5d8091" providerId="LiveId" clId="{A32F563A-83EC-4053-9FE9-320E1F3B307A}" dt="2026-03-16T17:26:09.466" v="1575" actId="478"/>
          <ac:spMkLst>
            <pc:docMk/>
            <pc:sldMk cId="2615641777" sldId="746"/>
            <ac:spMk id="10" creationId="{FB103D6E-50AC-B3E6-3D40-38D74E5F2FDE}"/>
          </ac:spMkLst>
        </pc:spChg>
        <pc:spChg chg="add">
          <ac:chgData name="Everson Biazon" userId="53e06d6baa5d8091" providerId="LiveId" clId="{A32F563A-83EC-4053-9FE9-320E1F3B307A}" dt="2026-03-16T17:26:17.656" v="1576" actId="26606"/>
          <ac:spMkLst>
            <pc:docMk/>
            <pc:sldMk cId="2615641777" sldId="746"/>
            <ac:spMk id="37" creationId="{DE91395A-2D18-4AF6-A0AC-AAA7189FED11}"/>
          </ac:spMkLst>
        </pc:spChg>
        <pc:spChg chg="add">
          <ac:chgData name="Everson Biazon" userId="53e06d6baa5d8091" providerId="LiveId" clId="{A32F563A-83EC-4053-9FE9-320E1F3B307A}" dt="2026-03-16T17:26:17.656" v="1576" actId="26606"/>
          <ac:spMkLst>
            <pc:docMk/>
            <pc:sldMk cId="2615641777" sldId="746"/>
            <ac:spMk id="39" creationId="{7BD08880-457D-4C62-A3B5-6A9B0878C7E9}"/>
          </ac:spMkLst>
        </pc:spChg>
        <pc:spChg chg="add">
          <ac:chgData name="Everson Biazon" userId="53e06d6baa5d8091" providerId="LiveId" clId="{A32F563A-83EC-4053-9FE9-320E1F3B307A}" dt="2026-03-16T17:26:17.656" v="1576" actId="26606"/>
          <ac:spMkLst>
            <pc:docMk/>
            <pc:sldMk cId="2615641777" sldId="746"/>
            <ac:spMk id="41" creationId="{6D356F1A-690D-401E-8CF3-E4686CDFEC30}"/>
          </ac:spMkLst>
        </pc:spChg>
        <pc:spChg chg="add">
          <ac:chgData name="Everson Biazon" userId="53e06d6baa5d8091" providerId="LiveId" clId="{A32F563A-83EC-4053-9FE9-320E1F3B307A}" dt="2026-03-16T17:26:17.656" v="1576" actId="26606"/>
          <ac:spMkLst>
            <pc:docMk/>
            <pc:sldMk cId="2615641777" sldId="746"/>
            <ac:spMk id="71" creationId="{8841A10E-0F0E-4596-8888-870D709254A7}"/>
          </ac:spMkLst>
        </pc:spChg>
        <pc:spChg chg="add">
          <ac:chgData name="Everson Biazon" userId="53e06d6baa5d8091" providerId="LiveId" clId="{A32F563A-83EC-4053-9FE9-320E1F3B307A}" dt="2026-03-16T17:26:17.656" v="1576" actId="26606"/>
          <ac:spMkLst>
            <pc:docMk/>
            <pc:sldMk cId="2615641777" sldId="746"/>
            <ac:spMk id="73" creationId="{29B1E55C-E51F-4093-A2A8-137C3E9014D7}"/>
          </ac:spMkLst>
        </pc:spChg>
        <pc:grpChg chg="del mod">
          <ac:chgData name="Everson Biazon" userId="53e06d6baa5d8091" providerId="LiveId" clId="{A32F563A-83EC-4053-9FE9-320E1F3B307A}" dt="2026-03-16T17:26:05.587" v="1574" actId="478"/>
          <ac:grpSpMkLst>
            <pc:docMk/>
            <pc:sldMk cId="2615641777" sldId="746"/>
            <ac:grpSpMk id="2" creationId="{A5DC809B-F1E8-AFBF-425F-918BEA7CDCAD}"/>
          </ac:grpSpMkLst>
        </pc:grpChg>
        <pc:grpChg chg="add">
          <ac:chgData name="Everson Biazon" userId="53e06d6baa5d8091" providerId="LiveId" clId="{A32F563A-83EC-4053-9FE9-320E1F3B307A}" dt="2026-03-16T17:26:17.656" v="1576" actId="26606"/>
          <ac:grpSpMkLst>
            <pc:docMk/>
            <pc:sldMk cId="2615641777" sldId="746"/>
            <ac:grpSpMk id="22" creationId="{7398C59F-5A18-487B-91D6-B955AACF2E50}"/>
          </ac:grpSpMkLst>
        </pc:grpChg>
        <pc:grpChg chg="add">
          <ac:chgData name="Everson Biazon" userId="53e06d6baa5d8091" providerId="LiveId" clId="{A32F563A-83EC-4053-9FE9-320E1F3B307A}" dt="2026-03-16T17:26:17.656" v="1576" actId="26606"/>
          <ac:grpSpMkLst>
            <pc:docMk/>
            <pc:sldMk cId="2615641777" sldId="746"/>
            <ac:grpSpMk id="23" creationId="{520234FB-542E-4550-9C2F-1B56FD41A1CA}"/>
          </ac:grpSpMkLst>
        </pc:grpChg>
        <pc:grpChg chg="add">
          <ac:chgData name="Everson Biazon" userId="53e06d6baa5d8091" providerId="LiveId" clId="{A32F563A-83EC-4053-9FE9-320E1F3B307A}" dt="2026-03-16T17:26:17.656" v="1576" actId="26606"/>
          <ac:grpSpMkLst>
            <pc:docMk/>
            <pc:sldMk cId="2615641777" sldId="746"/>
            <ac:grpSpMk id="57" creationId="{3B88DAD3-AF6F-4D6C-8512-7239A69A40DD}"/>
          </ac:grpSpMkLst>
        </pc:grpChg>
        <pc:graphicFrameChg chg="del modGraphic">
          <ac:chgData name="Everson Biazon" userId="53e06d6baa5d8091" providerId="LiveId" clId="{A32F563A-83EC-4053-9FE9-320E1F3B307A}" dt="2026-03-16T17:26:05.587" v="1574" actId="478"/>
          <ac:graphicFrameMkLst>
            <pc:docMk/>
            <pc:sldMk cId="2615641777" sldId="746"/>
            <ac:graphicFrameMk id="6" creationId="{159335ED-2F28-91ED-15A0-36073AA7459E}"/>
          </ac:graphicFrameMkLst>
        </pc:graphicFrameChg>
        <pc:picChg chg="add">
          <ac:chgData name="Everson Biazon" userId="53e06d6baa5d8091" providerId="LiveId" clId="{A32F563A-83EC-4053-9FE9-320E1F3B307A}" dt="2026-03-16T17:26:17.656" v="1576" actId="26606"/>
          <ac:picMkLst>
            <pc:docMk/>
            <pc:sldMk cId="2615641777" sldId="746"/>
            <ac:picMk id="38" creationId="{AE43AC18-008D-BAE7-61D6-4DAE08046DF0}"/>
          </ac:picMkLst>
        </pc:picChg>
      </pc:sldChg>
      <pc:sldChg chg="addSp delSp modSp add mod setBg">
        <pc:chgData name="Everson Biazon" userId="53e06d6baa5d8091" providerId="LiveId" clId="{A32F563A-83EC-4053-9FE9-320E1F3B307A}" dt="2026-03-16T17:22:44.744" v="1570" actId="26606"/>
        <pc:sldMkLst>
          <pc:docMk/>
          <pc:sldMk cId="937284186" sldId="762"/>
        </pc:sldMkLst>
        <pc:spChg chg="mod">
          <ac:chgData name="Everson Biazon" userId="53e06d6baa5d8091" providerId="LiveId" clId="{A32F563A-83EC-4053-9FE9-320E1F3B307A}" dt="2026-03-16T17:22:44.744" v="1570" actId="26606"/>
          <ac:spMkLst>
            <pc:docMk/>
            <pc:sldMk cId="937284186" sldId="762"/>
            <ac:spMk id="2" creationId="{63F2EA0C-5A7D-99BC-DDF8-1972FFF08D42}"/>
          </ac:spMkLst>
        </pc:spChg>
        <pc:spChg chg="add del mod">
          <ac:chgData name="Everson Biazon" userId="53e06d6baa5d8091" providerId="LiveId" clId="{A32F563A-83EC-4053-9FE9-320E1F3B307A}" dt="2026-03-16T17:22:44.744" v="1570" actId="26606"/>
          <ac:spMkLst>
            <pc:docMk/>
            <pc:sldMk cId="937284186" sldId="762"/>
            <ac:spMk id="3" creationId="{B15047B6-109D-CFE9-A3FF-76D9DFCDBE2F}"/>
          </ac:spMkLst>
        </pc:spChg>
        <pc:spChg chg="add">
          <ac:chgData name="Everson Biazon" userId="53e06d6baa5d8091" providerId="LiveId" clId="{A32F563A-83EC-4053-9FE9-320E1F3B307A}" dt="2026-03-16T17:22:44.744" v="1570" actId="26606"/>
          <ac:spMkLst>
            <pc:docMk/>
            <pc:sldMk cId="937284186" sldId="762"/>
            <ac:spMk id="12" creationId="{19FE08D8-CEA0-461E-870A-02CD15D9B9D2}"/>
          </ac:spMkLst>
        </pc:spChg>
        <pc:spChg chg="add del">
          <ac:chgData name="Everson Biazon" userId="53e06d6baa5d8091" providerId="LiveId" clId="{A32F563A-83EC-4053-9FE9-320E1F3B307A}" dt="2026-03-16T17:22:43.074" v="1569" actId="26606"/>
          <ac:spMkLst>
            <pc:docMk/>
            <pc:sldMk cId="937284186" sldId="762"/>
            <ac:spMk id="13" creationId="{BF7E8610-2DF7-4AF0-B876-0F3B7882A6B7}"/>
          </ac:spMkLst>
        </pc:spChg>
        <pc:spChg chg="add">
          <ac:chgData name="Everson Biazon" userId="53e06d6baa5d8091" providerId="LiveId" clId="{A32F563A-83EC-4053-9FE9-320E1F3B307A}" dt="2026-03-16T17:22:44.744" v="1570" actId="26606"/>
          <ac:spMkLst>
            <pc:docMk/>
            <pc:sldMk cId="937284186" sldId="762"/>
            <ac:spMk id="14" creationId="{2B982904-A46E-41DF-BA98-61E2300C7DCB}"/>
          </ac:spMkLst>
        </pc:spChg>
        <pc:spChg chg="add del">
          <ac:chgData name="Everson Biazon" userId="53e06d6baa5d8091" providerId="LiveId" clId="{A32F563A-83EC-4053-9FE9-320E1F3B307A}" dt="2026-03-16T17:22:43.074" v="1569" actId="26606"/>
          <ac:spMkLst>
            <pc:docMk/>
            <pc:sldMk cId="937284186" sldId="762"/>
            <ac:spMk id="15" creationId="{C1C8C023-62A6-4DA0-8DF4-3F4EA94090DE}"/>
          </ac:spMkLst>
        </pc:spChg>
        <pc:spChg chg="add">
          <ac:chgData name="Everson Biazon" userId="53e06d6baa5d8091" providerId="LiveId" clId="{A32F563A-83EC-4053-9FE9-320E1F3B307A}" dt="2026-03-16T17:22:44.744" v="1570" actId="26606"/>
          <ac:spMkLst>
            <pc:docMk/>
            <pc:sldMk cId="937284186" sldId="762"/>
            <ac:spMk id="16" creationId="{27018161-547E-48F7-A0D9-272C9EA5B379}"/>
          </ac:spMkLst>
        </pc:spChg>
        <pc:spChg chg="add del">
          <ac:chgData name="Everson Biazon" userId="53e06d6baa5d8091" providerId="LiveId" clId="{A32F563A-83EC-4053-9FE9-320E1F3B307A}" dt="2026-03-16T17:22:43.074" v="1569" actId="26606"/>
          <ac:spMkLst>
            <pc:docMk/>
            <pc:sldMk cId="937284186" sldId="762"/>
            <ac:spMk id="17" creationId="{26B9FE07-322E-43FB-8707-C9826BD903EB}"/>
          </ac:spMkLst>
        </pc:spChg>
        <pc:graphicFrameChg chg="add del">
          <ac:chgData name="Everson Biazon" userId="53e06d6baa5d8091" providerId="LiveId" clId="{A32F563A-83EC-4053-9FE9-320E1F3B307A}" dt="2026-03-16T17:22:43.074" v="1569" actId="26606"/>
          <ac:graphicFrameMkLst>
            <pc:docMk/>
            <pc:sldMk cId="937284186" sldId="762"/>
            <ac:graphicFrameMk id="9" creationId="{9C19D892-C062-298B-21C7-1431148803D2}"/>
          </ac:graphicFrameMkLst>
        </pc:graphicFrameChg>
      </pc:sldChg>
      <pc:sldChg chg="add">
        <pc:chgData name="Everson Biazon" userId="53e06d6baa5d8091" providerId="LiveId" clId="{A32F563A-83EC-4053-9FE9-320E1F3B307A}" dt="2026-03-16T17:25:56.909" v="1571" actId="2890"/>
        <pc:sldMkLst>
          <pc:docMk/>
          <pc:sldMk cId="272351888" sldId="771"/>
        </pc:sldMkLst>
      </pc:sldChg>
      <pc:sldChg chg="addSp delSp modSp new mod setBg">
        <pc:chgData name="Everson Biazon" userId="53e06d6baa5d8091" providerId="LiveId" clId="{A32F563A-83EC-4053-9FE9-320E1F3B307A}" dt="2026-03-16T17:27:43.477" v="1607" actId="26606"/>
        <pc:sldMkLst>
          <pc:docMk/>
          <pc:sldMk cId="2186614002" sldId="772"/>
        </pc:sldMkLst>
        <pc:spChg chg="mod">
          <ac:chgData name="Everson Biazon" userId="53e06d6baa5d8091" providerId="LiveId" clId="{A32F563A-83EC-4053-9FE9-320E1F3B307A}" dt="2026-03-16T17:27:05.886" v="1603" actId="1076"/>
          <ac:spMkLst>
            <pc:docMk/>
            <pc:sldMk cId="2186614002" sldId="772"/>
            <ac:spMk id="2" creationId="{D953D29A-9CAF-053F-0685-6E2002DE8318}"/>
          </ac:spMkLst>
        </pc:spChg>
        <pc:spChg chg="del mod">
          <ac:chgData name="Everson Biazon" userId="53e06d6baa5d8091" providerId="LiveId" clId="{A32F563A-83EC-4053-9FE9-320E1F3B307A}" dt="2026-03-16T17:27:43.477" v="1607" actId="26606"/>
          <ac:spMkLst>
            <pc:docMk/>
            <pc:sldMk cId="2186614002" sldId="772"/>
            <ac:spMk id="3" creationId="{C6AA10A6-380C-10CB-999B-D39F8E728F95}"/>
          </ac:spMkLst>
        </pc:spChg>
        <pc:spChg chg="add">
          <ac:chgData name="Everson Biazon" userId="53e06d6baa5d8091" providerId="LiveId" clId="{A32F563A-83EC-4053-9FE9-320E1F3B307A}" dt="2026-03-16T17:26:46.767" v="1580" actId="26606"/>
          <ac:spMkLst>
            <pc:docMk/>
            <pc:sldMk cId="2186614002" sldId="772"/>
            <ac:spMk id="8" creationId="{19FE08D8-CEA0-461E-870A-02CD15D9B9D2}"/>
          </ac:spMkLst>
        </pc:spChg>
        <pc:spChg chg="add">
          <ac:chgData name="Everson Biazon" userId="53e06d6baa5d8091" providerId="LiveId" clId="{A32F563A-83EC-4053-9FE9-320E1F3B307A}" dt="2026-03-16T17:26:46.767" v="1580" actId="26606"/>
          <ac:spMkLst>
            <pc:docMk/>
            <pc:sldMk cId="2186614002" sldId="772"/>
            <ac:spMk id="10" creationId="{2B982904-A46E-41DF-BA98-61E2300C7DCB}"/>
          </ac:spMkLst>
        </pc:spChg>
        <pc:spChg chg="add">
          <ac:chgData name="Everson Biazon" userId="53e06d6baa5d8091" providerId="LiveId" clId="{A32F563A-83EC-4053-9FE9-320E1F3B307A}" dt="2026-03-16T17:26:46.767" v="1580" actId="26606"/>
          <ac:spMkLst>
            <pc:docMk/>
            <pc:sldMk cId="2186614002" sldId="772"/>
            <ac:spMk id="12" creationId="{27018161-547E-48F7-A0D9-272C9EA5B379}"/>
          </ac:spMkLst>
        </pc:spChg>
        <pc:graphicFrameChg chg="add">
          <ac:chgData name="Everson Biazon" userId="53e06d6baa5d8091" providerId="LiveId" clId="{A32F563A-83EC-4053-9FE9-320E1F3B307A}" dt="2026-03-16T17:27:43.477" v="1607" actId="26606"/>
          <ac:graphicFrameMkLst>
            <pc:docMk/>
            <pc:sldMk cId="2186614002" sldId="772"/>
            <ac:graphicFrameMk id="14" creationId="{2E73D21C-A6B3-1998-F376-969C8F607809}"/>
          </ac:graphicFrameMkLst>
        </pc:graphicFrameChg>
      </pc:sldChg>
      <pc:sldChg chg="addSp delSp modSp new mod setBg addAnim setClrOvrMap">
        <pc:chgData name="Everson Biazon" userId="53e06d6baa5d8091" providerId="LiveId" clId="{A32F563A-83EC-4053-9FE9-320E1F3B307A}" dt="2026-03-16T17:40:04.520" v="1667" actId="26606"/>
        <pc:sldMkLst>
          <pc:docMk/>
          <pc:sldMk cId="4033971864" sldId="773"/>
        </pc:sldMkLst>
        <pc:spChg chg="mod ord">
          <ac:chgData name="Everson Biazon" userId="53e06d6baa5d8091" providerId="LiveId" clId="{A32F563A-83EC-4053-9FE9-320E1F3B307A}" dt="2026-03-16T17:40:04.520" v="1667" actId="26606"/>
          <ac:spMkLst>
            <pc:docMk/>
            <pc:sldMk cId="4033971864" sldId="773"/>
            <ac:spMk id="2" creationId="{6E71B274-2818-0A6F-BCA5-283B18B17C48}"/>
          </ac:spMkLst>
        </pc:spChg>
        <pc:spChg chg="add del">
          <ac:chgData name="Everson Biazon" userId="53e06d6baa5d8091" providerId="LiveId" clId="{A32F563A-83EC-4053-9FE9-320E1F3B307A}" dt="2026-03-16T17:31:26.439" v="1618" actId="26606"/>
          <ac:spMkLst>
            <pc:docMk/>
            <pc:sldMk cId="4033971864" sldId="773"/>
            <ac:spMk id="35" creationId="{CE6C63DC-BAE4-42B6-8FDF-F6467C2D23AC}"/>
          </ac:spMkLst>
        </pc:spChg>
        <pc:spChg chg="add del">
          <ac:chgData name="Everson Biazon" userId="53e06d6baa5d8091" providerId="LiveId" clId="{A32F563A-83EC-4053-9FE9-320E1F3B307A}" dt="2026-03-16T17:31:26.439" v="1618" actId="26606"/>
          <ac:spMkLst>
            <pc:docMk/>
            <pc:sldMk cId="4033971864" sldId="773"/>
            <ac:spMk id="37" creationId="{5BD23F8E-2E78-4C84-8EFB-FE6C8ACB7F1F}"/>
          </ac:spMkLst>
        </pc:spChg>
        <pc:spChg chg="add del">
          <ac:chgData name="Everson Biazon" userId="53e06d6baa5d8091" providerId="LiveId" clId="{A32F563A-83EC-4053-9FE9-320E1F3B307A}" dt="2026-03-16T17:31:26.439" v="1618" actId="26606"/>
          <ac:spMkLst>
            <pc:docMk/>
            <pc:sldMk cId="4033971864" sldId="773"/>
            <ac:spMk id="39" creationId="{F81819F9-8CAC-4A6C-8F06-0482027F9736}"/>
          </ac:spMkLst>
        </pc:spChg>
        <pc:spChg chg="add del">
          <ac:chgData name="Everson Biazon" userId="53e06d6baa5d8091" providerId="LiveId" clId="{A32F563A-83EC-4053-9FE9-320E1F3B307A}" dt="2026-03-16T17:31:26.439" v="1618" actId="26606"/>
          <ac:spMkLst>
            <pc:docMk/>
            <pc:sldMk cId="4033971864" sldId="773"/>
            <ac:spMk id="41" creationId="{4A98CC08-AEC2-4E8F-8F52-0F5C6372DB4F}"/>
          </ac:spMkLst>
        </pc:spChg>
        <pc:spChg chg="add del">
          <ac:chgData name="Everson Biazon" userId="53e06d6baa5d8091" providerId="LiveId" clId="{A32F563A-83EC-4053-9FE9-320E1F3B307A}" dt="2026-03-16T17:31:26.439" v="1618" actId="26606"/>
          <ac:spMkLst>
            <pc:docMk/>
            <pc:sldMk cId="4033971864" sldId="773"/>
            <ac:spMk id="71" creationId="{1310EFE2-B91D-47E7-B117-C2A802800A7C}"/>
          </ac:spMkLst>
        </pc:spChg>
        <pc:spChg chg="add del">
          <ac:chgData name="Everson Biazon" userId="53e06d6baa5d8091" providerId="LiveId" clId="{A32F563A-83EC-4053-9FE9-320E1F3B307A}" dt="2026-03-16T17:33:26.198" v="1633" actId="26606"/>
          <ac:spMkLst>
            <pc:docMk/>
            <pc:sldMk cId="4033971864" sldId="773"/>
            <ac:spMk id="105" creationId="{DE91395A-2D18-4AF6-A0AC-AAA7189FED11}"/>
          </ac:spMkLst>
        </pc:spChg>
        <pc:spChg chg="add del">
          <ac:chgData name="Everson Biazon" userId="53e06d6baa5d8091" providerId="LiveId" clId="{A32F563A-83EC-4053-9FE9-320E1F3B307A}" dt="2026-03-16T17:33:26.198" v="1633" actId="26606"/>
          <ac:spMkLst>
            <pc:docMk/>
            <pc:sldMk cId="4033971864" sldId="773"/>
            <ac:spMk id="107" creationId="{7BD08880-457D-4C62-A3B5-6A9B0878C7E9}"/>
          </ac:spMkLst>
        </pc:spChg>
        <pc:spChg chg="add del">
          <ac:chgData name="Everson Biazon" userId="53e06d6baa5d8091" providerId="LiveId" clId="{A32F563A-83EC-4053-9FE9-320E1F3B307A}" dt="2026-03-16T17:33:26.198" v="1633" actId="26606"/>
          <ac:spMkLst>
            <pc:docMk/>
            <pc:sldMk cId="4033971864" sldId="773"/>
            <ac:spMk id="109" creationId="{4CE9304C-7D47-49AD-9260-6DBF0A5B9A0A}"/>
          </ac:spMkLst>
        </pc:spChg>
        <pc:spChg chg="add del">
          <ac:chgData name="Everson Biazon" userId="53e06d6baa5d8091" providerId="LiveId" clId="{A32F563A-83EC-4053-9FE9-320E1F3B307A}" dt="2026-03-16T17:33:26.198" v="1633" actId="26606"/>
          <ac:spMkLst>
            <pc:docMk/>
            <pc:sldMk cId="4033971864" sldId="773"/>
            <ac:spMk id="113" creationId="{35EF7FFE-55CC-444E-A630-F40A5C9C5C8B}"/>
          </ac:spMkLst>
        </pc:spChg>
        <pc:spChg chg="add">
          <ac:chgData name="Everson Biazon" userId="53e06d6baa5d8091" providerId="LiveId" clId="{A32F563A-83EC-4053-9FE9-320E1F3B307A}" dt="2026-03-16T17:33:26.198" v="1633" actId="26606"/>
          <ac:spMkLst>
            <pc:docMk/>
            <pc:sldMk cId="4033971864" sldId="773"/>
            <ac:spMk id="146" creationId="{DE91395A-2D18-4AF6-A0AC-AAA7189FED11}"/>
          </ac:spMkLst>
        </pc:spChg>
        <pc:spChg chg="add del">
          <ac:chgData name="Everson Biazon" userId="53e06d6baa5d8091" providerId="LiveId" clId="{A32F563A-83EC-4053-9FE9-320E1F3B307A}" dt="2026-03-16T17:33:50.689" v="1635" actId="26606"/>
          <ac:spMkLst>
            <pc:docMk/>
            <pc:sldMk cId="4033971864" sldId="773"/>
            <ac:spMk id="148" creationId="{7BD08880-457D-4C62-A3B5-6A9B0878C7E9}"/>
          </ac:spMkLst>
        </pc:spChg>
        <pc:spChg chg="add del">
          <ac:chgData name="Everson Biazon" userId="53e06d6baa5d8091" providerId="LiveId" clId="{A32F563A-83EC-4053-9FE9-320E1F3B307A}" dt="2026-03-16T17:33:50.689" v="1635" actId="26606"/>
          <ac:spMkLst>
            <pc:docMk/>
            <pc:sldMk cId="4033971864" sldId="773"/>
            <ac:spMk id="150" creationId="{1FF9CEF5-A50D-4B8B-9852-D76F7037867E}"/>
          </ac:spMkLst>
        </pc:spChg>
        <pc:spChg chg="add del">
          <ac:chgData name="Everson Biazon" userId="53e06d6baa5d8091" providerId="LiveId" clId="{A32F563A-83EC-4053-9FE9-320E1F3B307A}" dt="2026-03-16T17:33:50.689" v="1635" actId="26606"/>
          <ac:spMkLst>
            <pc:docMk/>
            <pc:sldMk cId="4033971864" sldId="773"/>
            <ac:spMk id="152" creationId="{30684D86-C9D1-40C3-A9B6-EC935C7312E3}"/>
          </ac:spMkLst>
        </pc:spChg>
        <pc:spChg chg="add del">
          <ac:chgData name="Everson Biazon" userId="53e06d6baa5d8091" providerId="LiveId" clId="{A32F563A-83EC-4053-9FE9-320E1F3B307A}" dt="2026-03-16T17:33:50.689" v="1635" actId="26606"/>
          <ac:spMkLst>
            <pc:docMk/>
            <pc:sldMk cId="4033971864" sldId="773"/>
            <ac:spMk id="154" creationId="{1EDF7896-F56A-49DA-90F3-F5CE8B9833AD}"/>
          </ac:spMkLst>
        </pc:spChg>
        <pc:spChg chg="add del">
          <ac:chgData name="Everson Biazon" userId="53e06d6baa5d8091" providerId="LiveId" clId="{A32F563A-83EC-4053-9FE9-320E1F3B307A}" dt="2026-03-16T17:39:42.525" v="1661" actId="26606"/>
          <ac:spMkLst>
            <pc:docMk/>
            <pc:sldMk cId="4033971864" sldId="773"/>
            <ac:spMk id="187" creationId="{DE91395A-2D18-4AF6-A0AC-AAA7189FED11}"/>
          </ac:spMkLst>
        </pc:spChg>
        <pc:spChg chg="add del">
          <ac:chgData name="Everson Biazon" userId="53e06d6baa5d8091" providerId="LiveId" clId="{A32F563A-83EC-4053-9FE9-320E1F3B307A}" dt="2026-03-16T17:39:42.525" v="1661" actId="26606"/>
          <ac:spMkLst>
            <pc:docMk/>
            <pc:sldMk cId="4033971864" sldId="773"/>
            <ac:spMk id="189" creationId="{7BD08880-457D-4C62-A3B5-6A9B0878C7E9}"/>
          </ac:spMkLst>
        </pc:spChg>
        <pc:spChg chg="add del">
          <ac:chgData name="Everson Biazon" userId="53e06d6baa5d8091" providerId="LiveId" clId="{A32F563A-83EC-4053-9FE9-320E1F3B307A}" dt="2026-03-16T17:39:42.525" v="1661" actId="26606"/>
          <ac:spMkLst>
            <pc:docMk/>
            <pc:sldMk cId="4033971864" sldId="773"/>
            <ac:spMk id="191" creationId="{4CE9304C-7D47-49AD-9260-6DBF0A5B9A0A}"/>
          </ac:spMkLst>
        </pc:spChg>
        <pc:spChg chg="add del">
          <ac:chgData name="Everson Biazon" userId="53e06d6baa5d8091" providerId="LiveId" clId="{A32F563A-83EC-4053-9FE9-320E1F3B307A}" dt="2026-03-16T17:39:42.525" v="1661" actId="26606"/>
          <ac:spMkLst>
            <pc:docMk/>
            <pc:sldMk cId="4033971864" sldId="773"/>
            <ac:spMk id="193" creationId="{9DEDD006-D91C-4989-B39C-EEEA43F868FF}"/>
          </ac:spMkLst>
        </pc:spChg>
        <pc:spChg chg="add">
          <ac:chgData name="Everson Biazon" userId="53e06d6baa5d8091" providerId="LiveId" clId="{A32F563A-83EC-4053-9FE9-320E1F3B307A}" dt="2026-03-16T17:33:50.689" v="1635" actId="26606"/>
          <ac:spMkLst>
            <pc:docMk/>
            <pc:sldMk cId="4033971864" sldId="773"/>
            <ac:spMk id="195" creationId="{35EF7FFE-55CC-444E-A630-F40A5C9C5C8B}"/>
          </ac:spMkLst>
        </pc:spChg>
        <pc:spChg chg="add del">
          <ac:chgData name="Everson Biazon" userId="53e06d6baa5d8091" providerId="LiveId" clId="{A32F563A-83EC-4053-9FE9-320E1F3B307A}" dt="2026-03-16T17:40:04.520" v="1667" actId="26606"/>
          <ac:spMkLst>
            <pc:docMk/>
            <pc:sldMk cId="4033971864" sldId="773"/>
            <ac:spMk id="228" creationId="{A84F153B-2093-4171-BD2D-1631695C9B80}"/>
          </ac:spMkLst>
        </pc:spChg>
        <pc:spChg chg="add del">
          <ac:chgData name="Everson Biazon" userId="53e06d6baa5d8091" providerId="LiveId" clId="{A32F563A-83EC-4053-9FE9-320E1F3B307A}" dt="2026-03-16T17:40:04.520" v="1667" actId="26606"/>
          <ac:spMkLst>
            <pc:docMk/>
            <pc:sldMk cId="4033971864" sldId="773"/>
            <ac:spMk id="230" creationId="{DB5BC99D-7BEA-4F13-B82B-A956E2D097CA}"/>
          </ac:spMkLst>
        </pc:spChg>
        <pc:spChg chg="add del">
          <ac:chgData name="Everson Biazon" userId="53e06d6baa5d8091" providerId="LiveId" clId="{A32F563A-83EC-4053-9FE9-320E1F3B307A}" dt="2026-03-16T17:40:04.520" v="1667" actId="26606"/>
          <ac:spMkLst>
            <pc:docMk/>
            <pc:sldMk cId="4033971864" sldId="773"/>
            <ac:spMk id="232" creationId="{C4CB49D4-05D6-4A45-B68C-BA3CC7C6A1F4}"/>
          </ac:spMkLst>
        </pc:spChg>
        <pc:spChg chg="add del">
          <ac:chgData name="Everson Biazon" userId="53e06d6baa5d8091" providerId="LiveId" clId="{A32F563A-83EC-4053-9FE9-320E1F3B307A}" dt="2026-03-16T17:40:04.520" v="1667" actId="26606"/>
          <ac:spMkLst>
            <pc:docMk/>
            <pc:sldMk cId="4033971864" sldId="773"/>
            <ac:spMk id="262" creationId="{1815103A-023C-4D1A-88A0-AEF82107BBAB}"/>
          </ac:spMkLst>
        </pc:spChg>
        <pc:spChg chg="add del">
          <ac:chgData name="Everson Biazon" userId="53e06d6baa5d8091" providerId="LiveId" clId="{A32F563A-83EC-4053-9FE9-320E1F3B307A}" dt="2026-03-16T17:40:04.520" v="1667" actId="26606"/>
          <ac:spMkLst>
            <pc:docMk/>
            <pc:sldMk cId="4033971864" sldId="773"/>
            <ac:spMk id="264" creationId="{EC8320B5-CAB9-49E3-8A48-56568780DE96}"/>
          </ac:spMkLst>
        </pc:spChg>
        <pc:spChg chg="del">
          <ac:chgData name="Everson Biazon" userId="53e06d6baa5d8091" providerId="LiveId" clId="{A32F563A-83EC-4053-9FE9-320E1F3B307A}" dt="2026-03-16T17:40:01.749" v="1665" actId="26606"/>
          <ac:spMkLst>
            <pc:docMk/>
            <pc:sldMk cId="4033971864" sldId="773"/>
            <ac:spMk id="266" creationId="{380920EC-9B6D-4CD1-8A60-10E00BF3D421}"/>
          </ac:spMkLst>
        </pc:spChg>
        <pc:spChg chg="add del">
          <ac:chgData name="Everson Biazon" userId="53e06d6baa5d8091" providerId="LiveId" clId="{A32F563A-83EC-4053-9FE9-320E1F3B307A}" dt="2026-03-16T17:40:04.504" v="1666" actId="26606"/>
          <ac:spMkLst>
            <pc:docMk/>
            <pc:sldMk cId="4033971864" sldId="773"/>
            <ac:spMk id="299" creationId="{05C469C2-FE8F-491E-9139-7E7F8BB38179}"/>
          </ac:spMkLst>
        </pc:spChg>
        <pc:spChg chg="add del">
          <ac:chgData name="Everson Biazon" userId="53e06d6baa5d8091" providerId="LiveId" clId="{A32F563A-83EC-4053-9FE9-320E1F3B307A}" dt="2026-03-16T17:40:04.504" v="1666" actId="26606"/>
          <ac:spMkLst>
            <pc:docMk/>
            <pc:sldMk cId="4033971864" sldId="773"/>
            <ac:spMk id="301" creationId="{6538C979-F14E-4C6B-BE04-38CC5D7C13B5}"/>
          </ac:spMkLst>
        </pc:spChg>
        <pc:spChg chg="add del">
          <ac:chgData name="Everson Biazon" userId="53e06d6baa5d8091" providerId="LiveId" clId="{A32F563A-83EC-4053-9FE9-320E1F3B307A}" dt="2026-03-16T17:40:04.504" v="1666" actId="26606"/>
          <ac:spMkLst>
            <pc:docMk/>
            <pc:sldMk cId="4033971864" sldId="773"/>
            <ac:spMk id="305" creationId="{30684D86-C9D1-40C3-A9B6-EC935C7312E3}"/>
          </ac:spMkLst>
        </pc:spChg>
        <pc:spChg chg="del">
          <ac:chgData name="Everson Biazon" userId="53e06d6baa5d8091" providerId="LiveId" clId="{A32F563A-83EC-4053-9FE9-320E1F3B307A}" dt="2026-03-16T17:40:04.504" v="1666" actId="26606"/>
          <ac:spMkLst>
            <pc:docMk/>
            <pc:sldMk cId="4033971864" sldId="773"/>
            <ac:spMk id="307" creationId="{1EDF7896-F56A-49DA-90F3-F5CE8B9833AD}"/>
          </ac:spMkLst>
        </pc:spChg>
        <pc:spChg chg="add">
          <ac:chgData name="Everson Biazon" userId="53e06d6baa5d8091" providerId="LiveId" clId="{A32F563A-83EC-4053-9FE9-320E1F3B307A}" dt="2026-03-16T17:40:04.520" v="1667" actId="26606"/>
          <ac:spMkLst>
            <pc:docMk/>
            <pc:sldMk cId="4033971864" sldId="773"/>
            <ac:spMk id="361" creationId="{A84F153B-2093-4171-BD2D-1631695C9B80}"/>
          </ac:spMkLst>
        </pc:spChg>
        <pc:spChg chg="add">
          <ac:chgData name="Everson Biazon" userId="53e06d6baa5d8091" providerId="LiveId" clId="{A32F563A-83EC-4053-9FE9-320E1F3B307A}" dt="2026-03-16T17:40:04.520" v="1667" actId="26606"/>
          <ac:spMkLst>
            <pc:docMk/>
            <pc:sldMk cId="4033971864" sldId="773"/>
            <ac:spMk id="362" creationId="{DB5BC99D-7BEA-4F13-B82B-A956E2D097CA}"/>
          </ac:spMkLst>
        </pc:spChg>
        <pc:spChg chg="add">
          <ac:chgData name="Everson Biazon" userId="53e06d6baa5d8091" providerId="LiveId" clId="{A32F563A-83EC-4053-9FE9-320E1F3B307A}" dt="2026-03-16T17:40:04.520" v="1667" actId="26606"/>
          <ac:spMkLst>
            <pc:docMk/>
            <pc:sldMk cId="4033971864" sldId="773"/>
            <ac:spMk id="363" creationId="{6AA79F6E-92C8-4F74-9CAF-BA48218985AB}"/>
          </ac:spMkLst>
        </pc:spChg>
        <pc:spChg chg="add">
          <ac:chgData name="Everson Biazon" userId="53e06d6baa5d8091" providerId="LiveId" clId="{A32F563A-83EC-4053-9FE9-320E1F3B307A}" dt="2026-03-16T17:40:04.520" v="1667" actId="26606"/>
          <ac:spMkLst>
            <pc:docMk/>
            <pc:sldMk cId="4033971864" sldId="773"/>
            <ac:spMk id="364" creationId="{7BF40ACE-C7C4-4BCD-BBCD-CA70D02CBB0B}"/>
          </ac:spMkLst>
        </pc:spChg>
        <pc:grpChg chg="add">
          <ac:chgData name="Everson Biazon" userId="53e06d6baa5d8091" providerId="LiveId" clId="{A32F563A-83EC-4053-9FE9-320E1F3B307A}" dt="2026-03-16T17:30:47.656" v="1609" actId="26606"/>
          <ac:grpSpMkLst>
            <pc:docMk/>
            <pc:sldMk cId="4033971864" sldId="773"/>
            <ac:grpSpMk id="7" creationId="{8CD25866-F15D-40A4-AEC5-47C044637AB7}"/>
          </ac:grpSpMkLst>
        </pc:grpChg>
        <pc:grpChg chg="add">
          <ac:chgData name="Everson Biazon" userId="53e06d6baa5d8091" providerId="LiveId" clId="{A32F563A-83EC-4053-9FE9-320E1F3B307A}" dt="2026-03-16T17:30:47.656" v="1609" actId="26606"/>
          <ac:grpSpMkLst>
            <pc:docMk/>
            <pc:sldMk cId="4033971864" sldId="773"/>
            <ac:grpSpMk id="21" creationId="{0C4A17ED-96AA-44A6-A050-E1A7A1CDD9E7}"/>
          </ac:grpSpMkLst>
        </pc:grpChg>
        <pc:grpChg chg="add">
          <ac:chgData name="Everson Biazon" userId="53e06d6baa5d8091" providerId="LiveId" clId="{A32F563A-83EC-4053-9FE9-320E1F3B307A}" dt="2026-03-16T17:30:47.656" v="1609" actId="26606"/>
          <ac:grpSpMkLst>
            <pc:docMk/>
            <pc:sldMk cId="4033971864" sldId="773"/>
            <ac:grpSpMk id="43" creationId="{5D1545E6-EB3C-4478-A661-A2CA963F129C}"/>
          </ac:grpSpMkLst>
        </pc:grpChg>
        <pc:grpChg chg="add">
          <ac:chgData name="Everson Biazon" userId="53e06d6baa5d8091" providerId="LiveId" clId="{A32F563A-83EC-4053-9FE9-320E1F3B307A}" dt="2026-03-16T17:30:47.656" v="1609" actId="26606"/>
          <ac:grpSpMkLst>
            <pc:docMk/>
            <pc:sldMk cId="4033971864" sldId="773"/>
            <ac:grpSpMk id="57" creationId="{40A75861-F6C5-44A9-B161-B03701CBDE0C}"/>
          </ac:grpSpMkLst>
        </pc:grpChg>
        <pc:picChg chg="add mod">
          <ac:chgData name="Everson Biazon" userId="53e06d6baa5d8091" providerId="LiveId" clId="{A32F563A-83EC-4053-9FE9-320E1F3B307A}" dt="2026-03-16T17:39:54.820" v="1664" actId="1076"/>
          <ac:picMkLst>
            <pc:docMk/>
            <pc:sldMk cId="4033971864" sldId="773"/>
            <ac:picMk id="4" creationId="{F271B760-39EF-D8E9-B0D6-1D17E8FCAD02}"/>
          </ac:picMkLst>
        </pc:picChg>
        <pc:picChg chg="mod">
          <ac:chgData name="Everson Biazon" userId="53e06d6baa5d8091" providerId="LiveId" clId="{A32F563A-83EC-4053-9FE9-320E1F3B307A}" dt="2026-03-16T17:35:32.075" v="1659" actId="1076"/>
          <ac:picMkLst>
            <pc:docMk/>
            <pc:sldMk cId="4033971864" sldId="773"/>
            <ac:picMk id="73" creationId="{08FAC9F7-CBE4-7B3E-6E4E-DDFE46B72CD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AD4CA-9078-49D0-ADF2-42160639BEA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6F555B-E9FF-4523-938E-6CDC61AA7F6C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I -</a:t>
          </a:r>
          <a:r>
            <a:rPr lang="pt-BR"/>
            <a:t> quando, pelas características do bem ou serviço, houver necessidade de contratações frequentes;</a:t>
          </a:r>
          <a:endParaRPr lang="en-US"/>
        </a:p>
      </dgm:t>
    </dgm:pt>
    <dgm:pt modelId="{078F5424-9009-44A1-8163-45139D4E1072}" type="parTrans" cxnId="{A56C30A9-F621-48FF-B95C-299F0D75E9ED}">
      <dgm:prSet/>
      <dgm:spPr/>
      <dgm:t>
        <a:bodyPr/>
        <a:lstStyle/>
        <a:p>
          <a:endParaRPr lang="en-US"/>
        </a:p>
      </dgm:t>
    </dgm:pt>
    <dgm:pt modelId="{BD4F571B-CE79-4589-9D06-92A171B7256C}" type="sibTrans" cxnId="{A56C30A9-F621-48FF-B95C-299F0D75E9ED}">
      <dgm:prSet/>
      <dgm:spPr/>
      <dgm:t>
        <a:bodyPr/>
        <a:lstStyle/>
        <a:p>
          <a:endParaRPr lang="en-US"/>
        </a:p>
      </dgm:t>
    </dgm:pt>
    <dgm:pt modelId="{D1DCF80B-D549-4D7F-B513-6C1A5FBDD94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II -</a:t>
          </a:r>
          <a:r>
            <a:rPr lang="pt-BR"/>
            <a:t> quando for conveniente a aquisição de bens com previsão de entregas parceladas ou contratação de serviços remunerados por unidade de medida ou em regime de tarefa;</a:t>
          </a:r>
          <a:endParaRPr lang="en-US"/>
        </a:p>
      </dgm:t>
    </dgm:pt>
    <dgm:pt modelId="{0FFF49F0-6513-414A-A9BD-035E0067BB83}" type="parTrans" cxnId="{8E66D416-A599-4DDF-BFCC-FC872DD0A86A}">
      <dgm:prSet/>
      <dgm:spPr/>
      <dgm:t>
        <a:bodyPr/>
        <a:lstStyle/>
        <a:p>
          <a:endParaRPr lang="en-US"/>
        </a:p>
      </dgm:t>
    </dgm:pt>
    <dgm:pt modelId="{43380FC5-07C8-411D-AFA4-DCCB929D20AF}" type="sibTrans" cxnId="{8E66D416-A599-4DDF-BFCC-FC872DD0A86A}">
      <dgm:prSet/>
      <dgm:spPr/>
      <dgm:t>
        <a:bodyPr/>
        <a:lstStyle/>
        <a:p>
          <a:endParaRPr lang="en-US"/>
        </a:p>
      </dgm:t>
    </dgm:pt>
    <dgm:pt modelId="{34D697B3-DDAB-4D36-84C9-459806ADB1E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III -</a:t>
          </a:r>
          <a:r>
            <a:rPr lang="pt-BR"/>
            <a:t> quando for conveniente a aquisição de bens ou a contratação de serviços para atendimento a mais de um órgão ou entidade, ou a programas de governo; ou</a:t>
          </a:r>
          <a:endParaRPr lang="en-US"/>
        </a:p>
      </dgm:t>
    </dgm:pt>
    <dgm:pt modelId="{39B4D477-9B66-48C9-A91A-0C98A96DE4C9}" type="parTrans" cxnId="{DBBDCA35-A6BE-4A75-A95B-1AC0853208C5}">
      <dgm:prSet/>
      <dgm:spPr/>
      <dgm:t>
        <a:bodyPr/>
        <a:lstStyle/>
        <a:p>
          <a:endParaRPr lang="en-US"/>
        </a:p>
      </dgm:t>
    </dgm:pt>
    <dgm:pt modelId="{561112F8-BE10-4A6A-92A8-27723DA38264}" type="sibTrans" cxnId="{DBBDCA35-A6BE-4A75-A95B-1AC0853208C5}">
      <dgm:prSet/>
      <dgm:spPr/>
      <dgm:t>
        <a:bodyPr/>
        <a:lstStyle/>
        <a:p>
          <a:endParaRPr lang="en-US"/>
        </a:p>
      </dgm:t>
    </dgm:pt>
    <dgm:pt modelId="{3ED96515-3C65-4495-B00E-B1D7F4970E3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IV -</a:t>
          </a:r>
          <a:r>
            <a:rPr lang="pt-BR"/>
            <a:t> quando, pela natureza do objeto, não for possível definir previamente o quantitativo a ser demandado pela Administração.</a:t>
          </a:r>
          <a:endParaRPr lang="en-US"/>
        </a:p>
      </dgm:t>
    </dgm:pt>
    <dgm:pt modelId="{A63D63C8-F15E-4201-A921-A8DCC4ECB14B}" type="parTrans" cxnId="{FEE66A03-B416-48E4-840E-6AE9E0B264BD}">
      <dgm:prSet/>
      <dgm:spPr/>
      <dgm:t>
        <a:bodyPr/>
        <a:lstStyle/>
        <a:p>
          <a:endParaRPr lang="en-US"/>
        </a:p>
      </dgm:t>
    </dgm:pt>
    <dgm:pt modelId="{257F2E46-56A5-4384-9920-859A6B9CD72F}" type="sibTrans" cxnId="{FEE66A03-B416-48E4-840E-6AE9E0B264BD}">
      <dgm:prSet/>
      <dgm:spPr/>
      <dgm:t>
        <a:bodyPr/>
        <a:lstStyle/>
        <a:p>
          <a:endParaRPr lang="en-US"/>
        </a:p>
      </dgm:t>
    </dgm:pt>
    <dgm:pt modelId="{ACEDAD5C-ED46-41B0-80B8-185C1B70EEC3}" type="pres">
      <dgm:prSet presAssocID="{119AD4CA-9078-49D0-ADF2-42160639BEA9}" presName="root" presStyleCnt="0">
        <dgm:presLayoutVars>
          <dgm:dir/>
          <dgm:resizeHandles val="exact"/>
        </dgm:presLayoutVars>
      </dgm:prSet>
      <dgm:spPr/>
    </dgm:pt>
    <dgm:pt modelId="{53D45B65-BA34-4D00-9496-B59B787C1070}" type="pres">
      <dgm:prSet presAssocID="{5E6F555B-E9FF-4523-938E-6CDC61AA7F6C}" presName="compNode" presStyleCnt="0"/>
      <dgm:spPr/>
    </dgm:pt>
    <dgm:pt modelId="{D7D46867-99FF-4673-A2C6-587F5A4B7520}" type="pres">
      <dgm:prSet presAssocID="{5E6F555B-E9FF-4523-938E-6CDC61AA7F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 de homens"/>
        </a:ext>
      </dgm:extLst>
    </dgm:pt>
    <dgm:pt modelId="{2914A147-773E-4A62-8F63-77DCBBBCF68B}" type="pres">
      <dgm:prSet presAssocID="{5E6F555B-E9FF-4523-938E-6CDC61AA7F6C}" presName="spaceRect" presStyleCnt="0"/>
      <dgm:spPr/>
    </dgm:pt>
    <dgm:pt modelId="{DA564310-6579-4DA7-AC59-3E9F5A37BFAA}" type="pres">
      <dgm:prSet presAssocID="{5E6F555B-E9FF-4523-938E-6CDC61AA7F6C}" presName="textRect" presStyleLbl="revTx" presStyleIdx="0" presStyleCnt="4">
        <dgm:presLayoutVars>
          <dgm:chMax val="1"/>
          <dgm:chPref val="1"/>
        </dgm:presLayoutVars>
      </dgm:prSet>
      <dgm:spPr/>
    </dgm:pt>
    <dgm:pt modelId="{7BF9A69B-3913-47FF-8C7B-705AA61A06B8}" type="pres">
      <dgm:prSet presAssocID="{BD4F571B-CE79-4589-9D06-92A171B7256C}" presName="sibTrans" presStyleCnt="0"/>
      <dgm:spPr/>
    </dgm:pt>
    <dgm:pt modelId="{4419B6B8-1A6F-4485-B987-EF1AE6C65250}" type="pres">
      <dgm:prSet presAssocID="{D1DCF80B-D549-4D7F-B513-6C1A5FBDD94E}" presName="compNode" presStyleCnt="0"/>
      <dgm:spPr/>
    </dgm:pt>
    <dgm:pt modelId="{9F58AE6B-2A26-4C9F-802D-73F8C73B3A82}" type="pres">
      <dgm:prSet presAssocID="{D1DCF80B-D549-4D7F-B513-6C1A5FBDD94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inhão"/>
        </a:ext>
      </dgm:extLst>
    </dgm:pt>
    <dgm:pt modelId="{E5D50A15-0621-41AB-9218-B57C25D5B065}" type="pres">
      <dgm:prSet presAssocID="{D1DCF80B-D549-4D7F-B513-6C1A5FBDD94E}" presName="spaceRect" presStyleCnt="0"/>
      <dgm:spPr/>
    </dgm:pt>
    <dgm:pt modelId="{F2E0C9A8-7973-4E39-8EA5-782EA7D61378}" type="pres">
      <dgm:prSet presAssocID="{D1DCF80B-D549-4D7F-B513-6C1A5FBDD94E}" presName="textRect" presStyleLbl="revTx" presStyleIdx="1" presStyleCnt="4">
        <dgm:presLayoutVars>
          <dgm:chMax val="1"/>
          <dgm:chPref val="1"/>
        </dgm:presLayoutVars>
      </dgm:prSet>
      <dgm:spPr/>
    </dgm:pt>
    <dgm:pt modelId="{B0935F89-161A-4B21-92E3-40F286A5DA93}" type="pres">
      <dgm:prSet presAssocID="{43380FC5-07C8-411D-AFA4-DCCB929D20AF}" presName="sibTrans" presStyleCnt="0"/>
      <dgm:spPr/>
    </dgm:pt>
    <dgm:pt modelId="{58A3532B-162D-4603-9E00-6B118D465B74}" type="pres">
      <dgm:prSet presAssocID="{34D697B3-DDAB-4D36-84C9-459806ADB1EB}" presName="compNode" presStyleCnt="0"/>
      <dgm:spPr/>
    </dgm:pt>
    <dgm:pt modelId="{81861F86-3055-463C-8BAA-1E75C2B7B508}" type="pres">
      <dgm:prSet presAssocID="{34D697B3-DDAB-4D36-84C9-459806ADB1E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D5FDC253-A48C-453D-B3BC-ECEA4A1B3302}" type="pres">
      <dgm:prSet presAssocID="{34D697B3-DDAB-4D36-84C9-459806ADB1EB}" presName="spaceRect" presStyleCnt="0"/>
      <dgm:spPr/>
    </dgm:pt>
    <dgm:pt modelId="{F28E6709-1C5D-4785-ABD1-F4E273FF54BC}" type="pres">
      <dgm:prSet presAssocID="{34D697B3-DDAB-4D36-84C9-459806ADB1EB}" presName="textRect" presStyleLbl="revTx" presStyleIdx="2" presStyleCnt="4">
        <dgm:presLayoutVars>
          <dgm:chMax val="1"/>
          <dgm:chPref val="1"/>
        </dgm:presLayoutVars>
      </dgm:prSet>
      <dgm:spPr/>
    </dgm:pt>
    <dgm:pt modelId="{BC0CB22A-3B37-49F4-B281-02E9ED0F72BB}" type="pres">
      <dgm:prSet presAssocID="{561112F8-BE10-4A6A-92A8-27723DA38264}" presName="sibTrans" presStyleCnt="0"/>
      <dgm:spPr/>
    </dgm:pt>
    <dgm:pt modelId="{4B06648E-9030-4146-9189-E5B9B120EE03}" type="pres">
      <dgm:prSet presAssocID="{3ED96515-3C65-4495-B00E-B1D7F4970E3E}" presName="compNode" presStyleCnt="0"/>
      <dgm:spPr/>
    </dgm:pt>
    <dgm:pt modelId="{4B65C656-747A-4B57-8C6E-0171CEB8B8A0}" type="pres">
      <dgm:prSet presAssocID="{3ED96515-3C65-4495-B00E-B1D7F4970E3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AD25EDA1-998F-419D-96CC-383BA5536360}" type="pres">
      <dgm:prSet presAssocID="{3ED96515-3C65-4495-B00E-B1D7F4970E3E}" presName="spaceRect" presStyleCnt="0"/>
      <dgm:spPr/>
    </dgm:pt>
    <dgm:pt modelId="{7B6851D5-16E9-425C-A56E-2B6A8EABC0D5}" type="pres">
      <dgm:prSet presAssocID="{3ED96515-3C65-4495-B00E-B1D7F4970E3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EE66A03-B416-48E4-840E-6AE9E0B264BD}" srcId="{119AD4CA-9078-49D0-ADF2-42160639BEA9}" destId="{3ED96515-3C65-4495-B00E-B1D7F4970E3E}" srcOrd="3" destOrd="0" parTransId="{A63D63C8-F15E-4201-A921-A8DCC4ECB14B}" sibTransId="{257F2E46-56A5-4384-9920-859A6B9CD72F}"/>
    <dgm:cxn modelId="{58FF7B0C-0949-408C-92E1-273022227AF0}" type="presOf" srcId="{D1DCF80B-D549-4D7F-B513-6C1A5FBDD94E}" destId="{F2E0C9A8-7973-4E39-8EA5-782EA7D61378}" srcOrd="0" destOrd="0" presId="urn:microsoft.com/office/officeart/2018/2/layout/IconLabelList"/>
    <dgm:cxn modelId="{8E66D416-A599-4DDF-BFCC-FC872DD0A86A}" srcId="{119AD4CA-9078-49D0-ADF2-42160639BEA9}" destId="{D1DCF80B-D549-4D7F-B513-6C1A5FBDD94E}" srcOrd="1" destOrd="0" parTransId="{0FFF49F0-6513-414A-A9BD-035E0067BB83}" sibTransId="{43380FC5-07C8-411D-AFA4-DCCB929D20AF}"/>
    <dgm:cxn modelId="{8D518723-0EFF-4F6E-948C-0075CAB79399}" type="presOf" srcId="{34D697B3-DDAB-4D36-84C9-459806ADB1EB}" destId="{F28E6709-1C5D-4785-ABD1-F4E273FF54BC}" srcOrd="0" destOrd="0" presId="urn:microsoft.com/office/officeart/2018/2/layout/IconLabelList"/>
    <dgm:cxn modelId="{7E70F22E-B76F-4D16-BBEC-C9803E38BF45}" type="presOf" srcId="{5E6F555B-E9FF-4523-938E-6CDC61AA7F6C}" destId="{DA564310-6579-4DA7-AC59-3E9F5A37BFAA}" srcOrd="0" destOrd="0" presId="urn:microsoft.com/office/officeart/2018/2/layout/IconLabelList"/>
    <dgm:cxn modelId="{BBDDA935-14AF-4DB6-8002-EB11B094E25B}" type="presOf" srcId="{119AD4CA-9078-49D0-ADF2-42160639BEA9}" destId="{ACEDAD5C-ED46-41B0-80B8-185C1B70EEC3}" srcOrd="0" destOrd="0" presId="urn:microsoft.com/office/officeart/2018/2/layout/IconLabelList"/>
    <dgm:cxn modelId="{DBBDCA35-A6BE-4A75-A95B-1AC0853208C5}" srcId="{119AD4CA-9078-49D0-ADF2-42160639BEA9}" destId="{34D697B3-DDAB-4D36-84C9-459806ADB1EB}" srcOrd="2" destOrd="0" parTransId="{39B4D477-9B66-48C9-A91A-0C98A96DE4C9}" sibTransId="{561112F8-BE10-4A6A-92A8-27723DA38264}"/>
    <dgm:cxn modelId="{CDE65848-29F6-4994-AA9E-C07CC55214E5}" type="presOf" srcId="{3ED96515-3C65-4495-B00E-B1D7F4970E3E}" destId="{7B6851D5-16E9-425C-A56E-2B6A8EABC0D5}" srcOrd="0" destOrd="0" presId="urn:microsoft.com/office/officeart/2018/2/layout/IconLabelList"/>
    <dgm:cxn modelId="{A56C30A9-F621-48FF-B95C-299F0D75E9ED}" srcId="{119AD4CA-9078-49D0-ADF2-42160639BEA9}" destId="{5E6F555B-E9FF-4523-938E-6CDC61AA7F6C}" srcOrd="0" destOrd="0" parTransId="{078F5424-9009-44A1-8163-45139D4E1072}" sibTransId="{BD4F571B-CE79-4589-9D06-92A171B7256C}"/>
    <dgm:cxn modelId="{E0504822-7BC7-4B7A-A132-120D876CCAD7}" type="presParOf" srcId="{ACEDAD5C-ED46-41B0-80B8-185C1B70EEC3}" destId="{53D45B65-BA34-4D00-9496-B59B787C1070}" srcOrd="0" destOrd="0" presId="urn:microsoft.com/office/officeart/2018/2/layout/IconLabelList"/>
    <dgm:cxn modelId="{385F1685-6744-4CDD-BD37-A5D5D63BDC5C}" type="presParOf" srcId="{53D45B65-BA34-4D00-9496-B59B787C1070}" destId="{D7D46867-99FF-4673-A2C6-587F5A4B7520}" srcOrd="0" destOrd="0" presId="urn:microsoft.com/office/officeart/2018/2/layout/IconLabelList"/>
    <dgm:cxn modelId="{DC9D8281-BEB4-4A87-9107-89FE211B8CA1}" type="presParOf" srcId="{53D45B65-BA34-4D00-9496-B59B787C1070}" destId="{2914A147-773E-4A62-8F63-77DCBBBCF68B}" srcOrd="1" destOrd="0" presId="urn:microsoft.com/office/officeart/2018/2/layout/IconLabelList"/>
    <dgm:cxn modelId="{96D62641-D538-4F5C-B3FD-1887F5F09F86}" type="presParOf" srcId="{53D45B65-BA34-4D00-9496-B59B787C1070}" destId="{DA564310-6579-4DA7-AC59-3E9F5A37BFAA}" srcOrd="2" destOrd="0" presId="urn:microsoft.com/office/officeart/2018/2/layout/IconLabelList"/>
    <dgm:cxn modelId="{A6A97803-8BDB-4BAA-B84B-9E87996A03D8}" type="presParOf" srcId="{ACEDAD5C-ED46-41B0-80B8-185C1B70EEC3}" destId="{7BF9A69B-3913-47FF-8C7B-705AA61A06B8}" srcOrd="1" destOrd="0" presId="urn:microsoft.com/office/officeart/2018/2/layout/IconLabelList"/>
    <dgm:cxn modelId="{5D0676C2-F668-45A7-BCF8-02B8E2E137F4}" type="presParOf" srcId="{ACEDAD5C-ED46-41B0-80B8-185C1B70EEC3}" destId="{4419B6B8-1A6F-4485-B987-EF1AE6C65250}" srcOrd="2" destOrd="0" presId="urn:microsoft.com/office/officeart/2018/2/layout/IconLabelList"/>
    <dgm:cxn modelId="{3E30B142-FE4D-4FDD-AAC5-45FB483C70AE}" type="presParOf" srcId="{4419B6B8-1A6F-4485-B987-EF1AE6C65250}" destId="{9F58AE6B-2A26-4C9F-802D-73F8C73B3A82}" srcOrd="0" destOrd="0" presId="urn:microsoft.com/office/officeart/2018/2/layout/IconLabelList"/>
    <dgm:cxn modelId="{39C30BA0-CF32-4B81-8272-53148FFC0C47}" type="presParOf" srcId="{4419B6B8-1A6F-4485-B987-EF1AE6C65250}" destId="{E5D50A15-0621-41AB-9218-B57C25D5B065}" srcOrd="1" destOrd="0" presId="urn:microsoft.com/office/officeart/2018/2/layout/IconLabelList"/>
    <dgm:cxn modelId="{6C242A73-01B6-4C7F-B269-5DCF01D16549}" type="presParOf" srcId="{4419B6B8-1A6F-4485-B987-EF1AE6C65250}" destId="{F2E0C9A8-7973-4E39-8EA5-782EA7D61378}" srcOrd="2" destOrd="0" presId="urn:microsoft.com/office/officeart/2018/2/layout/IconLabelList"/>
    <dgm:cxn modelId="{D31517D0-1ED5-4DD3-8AA3-EF4341BE7CC9}" type="presParOf" srcId="{ACEDAD5C-ED46-41B0-80B8-185C1B70EEC3}" destId="{B0935F89-161A-4B21-92E3-40F286A5DA93}" srcOrd="3" destOrd="0" presId="urn:microsoft.com/office/officeart/2018/2/layout/IconLabelList"/>
    <dgm:cxn modelId="{B24FD00D-6364-49B0-A084-AE2FADDD72F9}" type="presParOf" srcId="{ACEDAD5C-ED46-41B0-80B8-185C1B70EEC3}" destId="{58A3532B-162D-4603-9E00-6B118D465B74}" srcOrd="4" destOrd="0" presId="urn:microsoft.com/office/officeart/2018/2/layout/IconLabelList"/>
    <dgm:cxn modelId="{29807D39-6EAC-4936-98A2-51F9584C3D73}" type="presParOf" srcId="{58A3532B-162D-4603-9E00-6B118D465B74}" destId="{81861F86-3055-463C-8BAA-1E75C2B7B508}" srcOrd="0" destOrd="0" presId="urn:microsoft.com/office/officeart/2018/2/layout/IconLabelList"/>
    <dgm:cxn modelId="{7B164B10-3C7B-4199-AF20-6EFF0F15FECB}" type="presParOf" srcId="{58A3532B-162D-4603-9E00-6B118D465B74}" destId="{D5FDC253-A48C-453D-B3BC-ECEA4A1B3302}" srcOrd="1" destOrd="0" presId="urn:microsoft.com/office/officeart/2018/2/layout/IconLabelList"/>
    <dgm:cxn modelId="{4C5DA074-A30B-4E0E-A77B-E44ABB2F265C}" type="presParOf" srcId="{58A3532B-162D-4603-9E00-6B118D465B74}" destId="{F28E6709-1C5D-4785-ABD1-F4E273FF54BC}" srcOrd="2" destOrd="0" presId="urn:microsoft.com/office/officeart/2018/2/layout/IconLabelList"/>
    <dgm:cxn modelId="{9E14444D-6796-4D05-8C43-0B00EA626858}" type="presParOf" srcId="{ACEDAD5C-ED46-41B0-80B8-185C1B70EEC3}" destId="{BC0CB22A-3B37-49F4-B281-02E9ED0F72BB}" srcOrd="5" destOrd="0" presId="urn:microsoft.com/office/officeart/2018/2/layout/IconLabelList"/>
    <dgm:cxn modelId="{ABE3FDB7-329A-4132-BD04-ECC6865C00F9}" type="presParOf" srcId="{ACEDAD5C-ED46-41B0-80B8-185C1B70EEC3}" destId="{4B06648E-9030-4146-9189-E5B9B120EE03}" srcOrd="6" destOrd="0" presId="urn:microsoft.com/office/officeart/2018/2/layout/IconLabelList"/>
    <dgm:cxn modelId="{BC8D042A-C436-439B-B39C-6CBACA09C065}" type="presParOf" srcId="{4B06648E-9030-4146-9189-E5B9B120EE03}" destId="{4B65C656-747A-4B57-8C6E-0171CEB8B8A0}" srcOrd="0" destOrd="0" presId="urn:microsoft.com/office/officeart/2018/2/layout/IconLabelList"/>
    <dgm:cxn modelId="{2EA894FC-42A7-466B-8FB9-1E66887D4900}" type="presParOf" srcId="{4B06648E-9030-4146-9189-E5B9B120EE03}" destId="{AD25EDA1-998F-419D-96CC-383BA5536360}" srcOrd="1" destOrd="0" presId="urn:microsoft.com/office/officeart/2018/2/layout/IconLabelList"/>
    <dgm:cxn modelId="{91A13051-414B-435A-A6D9-4BE4EA7C6814}" type="presParOf" srcId="{4B06648E-9030-4146-9189-E5B9B120EE03}" destId="{7B6851D5-16E9-425C-A56E-2B6A8EABC0D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A4EC4-4030-4510-A04B-9EBC520A1E9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C107F0-C306-4434-9F01-581DB4100153}">
      <dgm:prSet phldrT="[Texto]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/>
            <a:t> A Administração não se obriga a contratar o objeto licitado. </a:t>
          </a:r>
        </a:p>
        <a:p>
          <a:endParaRPr lang="pt-BR" dirty="0"/>
        </a:p>
      </dgm:t>
    </dgm:pt>
    <dgm:pt modelId="{85BFA76B-771F-42F7-9CD7-0A2A77F8B4BA}" type="parTrans" cxnId="{63F7EDAE-78FD-455F-92BC-004D71CBCCA8}">
      <dgm:prSet/>
      <dgm:spPr/>
      <dgm:t>
        <a:bodyPr/>
        <a:lstStyle/>
        <a:p>
          <a:endParaRPr lang="pt-BR"/>
        </a:p>
      </dgm:t>
    </dgm:pt>
    <dgm:pt modelId="{67CC3F5B-E0EA-42FA-A309-0300D0014154}" type="sibTrans" cxnId="{63F7EDAE-78FD-455F-92BC-004D71CBCCA8}">
      <dgm:prSet/>
      <dgm:spPr/>
      <dgm:t>
        <a:bodyPr/>
        <a:lstStyle/>
        <a:p>
          <a:endParaRPr lang="pt-BR"/>
        </a:p>
      </dgm:t>
    </dgm:pt>
    <dgm:pt modelId="{159C3909-D576-42B5-A3E9-DB79A7545599}">
      <dgm:prSet phldrT="[Texto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“contrata se quiser”</a:t>
          </a:r>
        </a:p>
        <a:p>
          <a:endParaRPr lang="pt-BR" dirty="0"/>
        </a:p>
      </dgm:t>
    </dgm:pt>
    <dgm:pt modelId="{21EC333C-B20A-4FAC-B1BE-F503DFC05F46}" type="parTrans" cxnId="{6D8E746C-E7E7-48E0-838C-F7D7BC043395}">
      <dgm:prSet/>
      <dgm:spPr/>
      <dgm:t>
        <a:bodyPr/>
        <a:lstStyle/>
        <a:p>
          <a:endParaRPr lang="pt-BR"/>
        </a:p>
      </dgm:t>
    </dgm:pt>
    <dgm:pt modelId="{5A41AE8E-1408-4624-B78F-12984471B7C2}" type="sibTrans" cxnId="{6D8E746C-E7E7-48E0-838C-F7D7BC043395}">
      <dgm:prSet/>
      <dgm:spPr/>
      <dgm:t>
        <a:bodyPr/>
        <a:lstStyle/>
        <a:p>
          <a:endParaRPr lang="pt-BR"/>
        </a:p>
      </dgm:t>
    </dgm:pt>
    <dgm:pt modelId="{42F44FFB-C637-4FB9-9A55-5936DDB9E02F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quando quiser ( dentro do prazo de vigência da ata)</a:t>
          </a:r>
        </a:p>
      </dgm:t>
    </dgm:pt>
    <dgm:pt modelId="{A0FA2D3D-9159-4425-B67C-896CA6099639}" type="parTrans" cxnId="{D9F91284-570B-4425-807B-FEA454697462}">
      <dgm:prSet/>
      <dgm:spPr/>
      <dgm:t>
        <a:bodyPr/>
        <a:lstStyle/>
        <a:p>
          <a:endParaRPr lang="pt-BR"/>
        </a:p>
      </dgm:t>
    </dgm:pt>
    <dgm:pt modelId="{BCE799E4-183E-4D43-823D-47B202DBAEE4}" type="sibTrans" cxnId="{D9F91284-570B-4425-807B-FEA454697462}">
      <dgm:prSet/>
      <dgm:spPr/>
      <dgm:t>
        <a:bodyPr/>
        <a:lstStyle/>
        <a:p>
          <a:endParaRPr lang="pt-BR"/>
        </a:p>
      </dgm:t>
    </dgm:pt>
    <dgm:pt modelId="{FBD5365C-E456-4166-A984-8BDC7CD9C690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Na quantidade que for necessária ( respeitando o quantitativo máximo</a:t>
          </a:r>
          <a:r>
            <a:rPr lang="pt-BR" dirty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pt-BR" dirty="0">
            <a:solidFill>
              <a:schemeClr val="tx1"/>
            </a:solidFill>
          </a:endParaRPr>
        </a:p>
      </dgm:t>
    </dgm:pt>
    <dgm:pt modelId="{3929F44D-35C3-45F5-9C82-792B5A423911}" type="parTrans" cxnId="{67E09143-286A-4511-842C-8E2497F70CB1}">
      <dgm:prSet/>
      <dgm:spPr/>
      <dgm:t>
        <a:bodyPr/>
        <a:lstStyle/>
        <a:p>
          <a:endParaRPr lang="pt-BR"/>
        </a:p>
      </dgm:t>
    </dgm:pt>
    <dgm:pt modelId="{5D6BC063-AC70-4FA4-B524-9B9C71287F20}" type="sibTrans" cxnId="{67E09143-286A-4511-842C-8E2497F70CB1}">
      <dgm:prSet/>
      <dgm:spPr/>
      <dgm:t>
        <a:bodyPr/>
        <a:lstStyle/>
        <a:p>
          <a:endParaRPr lang="pt-BR"/>
        </a:p>
      </dgm:t>
    </dgm:pt>
    <dgm:pt modelId="{08C686D0-88BD-41C0-A01F-63476D9F0088}" type="pres">
      <dgm:prSet presAssocID="{34EA4EC4-4030-4510-A04B-9EBC520A1E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426245-6764-4558-A8EB-62DAD693A646}" type="pres">
      <dgm:prSet presAssocID="{49C107F0-C306-4434-9F01-581DB4100153}" presName="vertOne" presStyleCnt="0"/>
      <dgm:spPr/>
    </dgm:pt>
    <dgm:pt modelId="{B33FB978-6943-4EAF-B1EA-A92DB58BDA86}" type="pres">
      <dgm:prSet presAssocID="{49C107F0-C306-4434-9F01-581DB4100153}" presName="txOne" presStyleLbl="node0" presStyleIdx="0" presStyleCnt="1" custLinFactNeighborX="-4879" custLinFactNeighborY="-15891">
        <dgm:presLayoutVars>
          <dgm:chPref val="3"/>
        </dgm:presLayoutVars>
      </dgm:prSet>
      <dgm:spPr/>
    </dgm:pt>
    <dgm:pt modelId="{C7F606B4-0AEA-4DF9-A602-1E91232C5B2A}" type="pres">
      <dgm:prSet presAssocID="{49C107F0-C306-4434-9F01-581DB4100153}" presName="parTransOne" presStyleCnt="0"/>
      <dgm:spPr/>
    </dgm:pt>
    <dgm:pt modelId="{C4C2A3F6-A844-48AA-94FE-AC8E451B8334}" type="pres">
      <dgm:prSet presAssocID="{49C107F0-C306-4434-9F01-581DB4100153}" presName="horzOne" presStyleCnt="0"/>
      <dgm:spPr/>
    </dgm:pt>
    <dgm:pt modelId="{011F9585-7920-4DA1-9964-54A9EF92F944}" type="pres">
      <dgm:prSet presAssocID="{159C3909-D576-42B5-A3E9-DB79A7545599}" presName="vertTwo" presStyleCnt="0"/>
      <dgm:spPr/>
    </dgm:pt>
    <dgm:pt modelId="{0704EC2A-1607-4AC4-B326-9BAA565FA274}" type="pres">
      <dgm:prSet presAssocID="{159C3909-D576-42B5-A3E9-DB79A7545599}" presName="txTwo" presStyleLbl="node2" presStyleIdx="0" presStyleCnt="3">
        <dgm:presLayoutVars>
          <dgm:chPref val="3"/>
        </dgm:presLayoutVars>
      </dgm:prSet>
      <dgm:spPr/>
    </dgm:pt>
    <dgm:pt modelId="{12D15BD1-AC36-48DE-A244-638DE0F4FF93}" type="pres">
      <dgm:prSet presAssocID="{159C3909-D576-42B5-A3E9-DB79A7545599}" presName="horzTwo" presStyleCnt="0"/>
      <dgm:spPr/>
    </dgm:pt>
    <dgm:pt modelId="{3F90E2FC-6138-4AAF-A70A-214F75309B99}" type="pres">
      <dgm:prSet presAssocID="{5A41AE8E-1408-4624-B78F-12984471B7C2}" presName="sibSpaceTwo" presStyleCnt="0"/>
      <dgm:spPr/>
    </dgm:pt>
    <dgm:pt modelId="{CA9F390A-E402-443E-8E6F-FE7AE75B785E}" type="pres">
      <dgm:prSet presAssocID="{42F44FFB-C637-4FB9-9A55-5936DDB9E02F}" presName="vertTwo" presStyleCnt="0"/>
      <dgm:spPr/>
    </dgm:pt>
    <dgm:pt modelId="{BA7F8DF3-C964-470D-A053-BE8994307A34}" type="pres">
      <dgm:prSet presAssocID="{42F44FFB-C637-4FB9-9A55-5936DDB9E02F}" presName="txTwo" presStyleLbl="node2" presStyleIdx="1" presStyleCnt="3" custLinFactNeighborX="540" custLinFactNeighborY="1814">
        <dgm:presLayoutVars>
          <dgm:chPref val="3"/>
        </dgm:presLayoutVars>
      </dgm:prSet>
      <dgm:spPr/>
    </dgm:pt>
    <dgm:pt modelId="{5B47F7DB-CE1B-4D55-8903-1978E05E1FA5}" type="pres">
      <dgm:prSet presAssocID="{42F44FFB-C637-4FB9-9A55-5936DDB9E02F}" presName="horzTwo" presStyleCnt="0"/>
      <dgm:spPr/>
    </dgm:pt>
    <dgm:pt modelId="{0650DC56-948E-4110-A159-83AA1980BEB6}" type="pres">
      <dgm:prSet presAssocID="{BCE799E4-183E-4D43-823D-47B202DBAEE4}" presName="sibSpaceTwo" presStyleCnt="0"/>
      <dgm:spPr/>
    </dgm:pt>
    <dgm:pt modelId="{648A84F7-4C02-4DCB-98C4-D809B1CDBE7B}" type="pres">
      <dgm:prSet presAssocID="{FBD5365C-E456-4166-A984-8BDC7CD9C690}" presName="vertTwo" presStyleCnt="0"/>
      <dgm:spPr/>
    </dgm:pt>
    <dgm:pt modelId="{9880FB73-A009-4CEC-BC38-8CCA5B1DDB91}" type="pres">
      <dgm:prSet presAssocID="{FBD5365C-E456-4166-A984-8BDC7CD9C690}" presName="txTwo" presStyleLbl="node2" presStyleIdx="2" presStyleCnt="3">
        <dgm:presLayoutVars>
          <dgm:chPref val="3"/>
        </dgm:presLayoutVars>
      </dgm:prSet>
      <dgm:spPr/>
    </dgm:pt>
    <dgm:pt modelId="{E3663BF2-55E5-45D1-B284-A8B9F8F1AD17}" type="pres">
      <dgm:prSet presAssocID="{FBD5365C-E456-4166-A984-8BDC7CD9C690}" presName="horzTwo" presStyleCnt="0"/>
      <dgm:spPr/>
    </dgm:pt>
  </dgm:ptLst>
  <dgm:cxnLst>
    <dgm:cxn modelId="{98257F63-B366-4BEE-B69F-A959D72800F7}" type="presOf" srcId="{34EA4EC4-4030-4510-A04B-9EBC520A1E93}" destId="{08C686D0-88BD-41C0-A01F-63476D9F0088}" srcOrd="0" destOrd="0" presId="urn:microsoft.com/office/officeart/2005/8/layout/hierarchy4"/>
    <dgm:cxn modelId="{67E09143-286A-4511-842C-8E2497F70CB1}" srcId="{49C107F0-C306-4434-9F01-581DB4100153}" destId="{FBD5365C-E456-4166-A984-8BDC7CD9C690}" srcOrd="2" destOrd="0" parTransId="{3929F44D-35C3-45F5-9C82-792B5A423911}" sibTransId="{5D6BC063-AC70-4FA4-B524-9B9C71287F20}"/>
    <dgm:cxn modelId="{CE342F47-2CAE-4B62-8955-4449130EBF3B}" type="presOf" srcId="{49C107F0-C306-4434-9F01-581DB4100153}" destId="{B33FB978-6943-4EAF-B1EA-A92DB58BDA86}" srcOrd="0" destOrd="0" presId="urn:microsoft.com/office/officeart/2005/8/layout/hierarchy4"/>
    <dgm:cxn modelId="{3510726A-B76B-448A-9BC3-2133BC136035}" type="presOf" srcId="{FBD5365C-E456-4166-A984-8BDC7CD9C690}" destId="{9880FB73-A009-4CEC-BC38-8CCA5B1DDB91}" srcOrd="0" destOrd="0" presId="urn:microsoft.com/office/officeart/2005/8/layout/hierarchy4"/>
    <dgm:cxn modelId="{6D8E746C-E7E7-48E0-838C-F7D7BC043395}" srcId="{49C107F0-C306-4434-9F01-581DB4100153}" destId="{159C3909-D576-42B5-A3E9-DB79A7545599}" srcOrd="0" destOrd="0" parTransId="{21EC333C-B20A-4FAC-B1BE-F503DFC05F46}" sibTransId="{5A41AE8E-1408-4624-B78F-12984471B7C2}"/>
    <dgm:cxn modelId="{D7130C6E-640A-4304-8971-F6FD3AE0E7FA}" type="presOf" srcId="{42F44FFB-C637-4FB9-9A55-5936DDB9E02F}" destId="{BA7F8DF3-C964-470D-A053-BE8994307A34}" srcOrd="0" destOrd="0" presId="urn:microsoft.com/office/officeart/2005/8/layout/hierarchy4"/>
    <dgm:cxn modelId="{D9F91284-570B-4425-807B-FEA454697462}" srcId="{49C107F0-C306-4434-9F01-581DB4100153}" destId="{42F44FFB-C637-4FB9-9A55-5936DDB9E02F}" srcOrd="1" destOrd="0" parTransId="{A0FA2D3D-9159-4425-B67C-896CA6099639}" sibTransId="{BCE799E4-183E-4D43-823D-47B202DBAEE4}"/>
    <dgm:cxn modelId="{63F7EDAE-78FD-455F-92BC-004D71CBCCA8}" srcId="{34EA4EC4-4030-4510-A04B-9EBC520A1E93}" destId="{49C107F0-C306-4434-9F01-581DB4100153}" srcOrd="0" destOrd="0" parTransId="{85BFA76B-771F-42F7-9CD7-0A2A77F8B4BA}" sibTransId="{67CC3F5B-E0EA-42FA-A309-0300D0014154}"/>
    <dgm:cxn modelId="{4331AAF4-F790-4998-B090-FE0421B4E523}" type="presOf" srcId="{159C3909-D576-42B5-A3E9-DB79A7545599}" destId="{0704EC2A-1607-4AC4-B326-9BAA565FA274}" srcOrd="0" destOrd="0" presId="urn:microsoft.com/office/officeart/2005/8/layout/hierarchy4"/>
    <dgm:cxn modelId="{93D35008-B8C4-4EC8-8AD9-E56573EC1E0F}" type="presParOf" srcId="{08C686D0-88BD-41C0-A01F-63476D9F0088}" destId="{B6426245-6764-4558-A8EB-62DAD693A646}" srcOrd="0" destOrd="0" presId="urn:microsoft.com/office/officeart/2005/8/layout/hierarchy4"/>
    <dgm:cxn modelId="{B9EE9A84-681D-45B1-98D9-DF66480DDDAC}" type="presParOf" srcId="{B6426245-6764-4558-A8EB-62DAD693A646}" destId="{B33FB978-6943-4EAF-B1EA-A92DB58BDA86}" srcOrd="0" destOrd="0" presId="urn:microsoft.com/office/officeart/2005/8/layout/hierarchy4"/>
    <dgm:cxn modelId="{28540971-FE13-4F83-BCA4-3E4CB25C97D6}" type="presParOf" srcId="{B6426245-6764-4558-A8EB-62DAD693A646}" destId="{C7F606B4-0AEA-4DF9-A602-1E91232C5B2A}" srcOrd="1" destOrd="0" presId="urn:microsoft.com/office/officeart/2005/8/layout/hierarchy4"/>
    <dgm:cxn modelId="{8AFC9AD2-EF70-4BB7-BFFC-4DA8852CD0CD}" type="presParOf" srcId="{B6426245-6764-4558-A8EB-62DAD693A646}" destId="{C4C2A3F6-A844-48AA-94FE-AC8E451B8334}" srcOrd="2" destOrd="0" presId="urn:microsoft.com/office/officeart/2005/8/layout/hierarchy4"/>
    <dgm:cxn modelId="{2FDDC215-D3A7-4293-BA44-E8076332FBCA}" type="presParOf" srcId="{C4C2A3F6-A844-48AA-94FE-AC8E451B8334}" destId="{011F9585-7920-4DA1-9964-54A9EF92F944}" srcOrd="0" destOrd="0" presId="urn:microsoft.com/office/officeart/2005/8/layout/hierarchy4"/>
    <dgm:cxn modelId="{B959585A-99F3-4A9D-A71F-3F47DFF6D4B1}" type="presParOf" srcId="{011F9585-7920-4DA1-9964-54A9EF92F944}" destId="{0704EC2A-1607-4AC4-B326-9BAA565FA274}" srcOrd="0" destOrd="0" presId="urn:microsoft.com/office/officeart/2005/8/layout/hierarchy4"/>
    <dgm:cxn modelId="{F15CD6A4-3FA6-4B0B-A217-8B092F086283}" type="presParOf" srcId="{011F9585-7920-4DA1-9964-54A9EF92F944}" destId="{12D15BD1-AC36-48DE-A244-638DE0F4FF93}" srcOrd="1" destOrd="0" presId="urn:microsoft.com/office/officeart/2005/8/layout/hierarchy4"/>
    <dgm:cxn modelId="{F00A5CCD-50CE-4561-9B3E-246CC310A66F}" type="presParOf" srcId="{C4C2A3F6-A844-48AA-94FE-AC8E451B8334}" destId="{3F90E2FC-6138-4AAF-A70A-214F75309B99}" srcOrd="1" destOrd="0" presId="urn:microsoft.com/office/officeart/2005/8/layout/hierarchy4"/>
    <dgm:cxn modelId="{35E9472C-BE16-4DAB-9547-800833DE2964}" type="presParOf" srcId="{C4C2A3F6-A844-48AA-94FE-AC8E451B8334}" destId="{CA9F390A-E402-443E-8E6F-FE7AE75B785E}" srcOrd="2" destOrd="0" presId="urn:microsoft.com/office/officeart/2005/8/layout/hierarchy4"/>
    <dgm:cxn modelId="{C4CE4063-4274-4713-A442-2C5AAB865B9F}" type="presParOf" srcId="{CA9F390A-E402-443E-8E6F-FE7AE75B785E}" destId="{BA7F8DF3-C964-470D-A053-BE8994307A34}" srcOrd="0" destOrd="0" presId="urn:microsoft.com/office/officeart/2005/8/layout/hierarchy4"/>
    <dgm:cxn modelId="{D874FF19-8809-45D8-B974-9CA6F56DF833}" type="presParOf" srcId="{CA9F390A-E402-443E-8E6F-FE7AE75B785E}" destId="{5B47F7DB-CE1B-4D55-8903-1978E05E1FA5}" srcOrd="1" destOrd="0" presId="urn:microsoft.com/office/officeart/2005/8/layout/hierarchy4"/>
    <dgm:cxn modelId="{9EC56637-FFF9-4B0C-85A1-4E6DD11FA1C6}" type="presParOf" srcId="{C4C2A3F6-A844-48AA-94FE-AC8E451B8334}" destId="{0650DC56-948E-4110-A159-83AA1980BEB6}" srcOrd="3" destOrd="0" presId="urn:microsoft.com/office/officeart/2005/8/layout/hierarchy4"/>
    <dgm:cxn modelId="{0BEC6031-534E-473E-8135-1063205552E1}" type="presParOf" srcId="{C4C2A3F6-A844-48AA-94FE-AC8E451B8334}" destId="{648A84F7-4C02-4DCB-98C4-D809B1CDBE7B}" srcOrd="4" destOrd="0" presId="urn:microsoft.com/office/officeart/2005/8/layout/hierarchy4"/>
    <dgm:cxn modelId="{B9EB8635-41FA-45CC-9AE1-7B444332ABC5}" type="presParOf" srcId="{648A84F7-4C02-4DCB-98C4-D809B1CDBE7B}" destId="{9880FB73-A009-4CEC-BC38-8CCA5B1DDB91}" srcOrd="0" destOrd="0" presId="urn:microsoft.com/office/officeart/2005/8/layout/hierarchy4"/>
    <dgm:cxn modelId="{82FFFC47-781E-422A-804A-15026C66B64E}" type="presParOf" srcId="{648A84F7-4C02-4DCB-98C4-D809B1CDBE7B}" destId="{E3663BF2-55E5-45D1-B284-A8B9F8F1AD1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46867-99FF-4673-A2C6-587F5A4B7520}">
      <dsp:nvSpPr>
        <dsp:cNvPr id="0" name=""/>
        <dsp:cNvSpPr/>
      </dsp:nvSpPr>
      <dsp:spPr>
        <a:xfrm>
          <a:off x="1218625" y="245593"/>
          <a:ext cx="700839" cy="7008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64310-6579-4DA7-AC59-3E9F5A37BFAA}">
      <dsp:nvSpPr>
        <dsp:cNvPr id="0" name=""/>
        <dsp:cNvSpPr/>
      </dsp:nvSpPr>
      <dsp:spPr>
        <a:xfrm>
          <a:off x="790334" y="1279754"/>
          <a:ext cx="1557421" cy="11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I -</a:t>
          </a:r>
          <a:r>
            <a:rPr lang="pt-BR" sz="1100" kern="1200"/>
            <a:t> quando, pelas características do bem ou serviço, houver necessidade de contratações frequentes;</a:t>
          </a:r>
          <a:endParaRPr lang="en-US" sz="1100" kern="1200"/>
        </a:p>
      </dsp:txBody>
      <dsp:txXfrm>
        <a:off x="790334" y="1279754"/>
        <a:ext cx="1557421" cy="1186317"/>
      </dsp:txXfrm>
    </dsp:sp>
    <dsp:sp modelId="{9F58AE6B-2A26-4C9F-802D-73F8C73B3A82}">
      <dsp:nvSpPr>
        <dsp:cNvPr id="0" name=""/>
        <dsp:cNvSpPr/>
      </dsp:nvSpPr>
      <dsp:spPr>
        <a:xfrm>
          <a:off x="3048596" y="245593"/>
          <a:ext cx="700839" cy="7008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0C9A8-7973-4E39-8EA5-782EA7D61378}">
      <dsp:nvSpPr>
        <dsp:cNvPr id="0" name=""/>
        <dsp:cNvSpPr/>
      </dsp:nvSpPr>
      <dsp:spPr>
        <a:xfrm>
          <a:off x="2620305" y="1279754"/>
          <a:ext cx="1557421" cy="11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II -</a:t>
          </a:r>
          <a:r>
            <a:rPr lang="pt-BR" sz="1100" kern="1200"/>
            <a:t> quando for conveniente a aquisição de bens com previsão de entregas parceladas ou contratação de serviços remunerados por unidade de medida ou em regime de tarefa;</a:t>
          </a:r>
          <a:endParaRPr lang="en-US" sz="1100" kern="1200"/>
        </a:p>
      </dsp:txBody>
      <dsp:txXfrm>
        <a:off x="2620305" y="1279754"/>
        <a:ext cx="1557421" cy="1186317"/>
      </dsp:txXfrm>
    </dsp:sp>
    <dsp:sp modelId="{81861F86-3055-463C-8BAA-1E75C2B7B508}">
      <dsp:nvSpPr>
        <dsp:cNvPr id="0" name=""/>
        <dsp:cNvSpPr/>
      </dsp:nvSpPr>
      <dsp:spPr>
        <a:xfrm>
          <a:off x="4878567" y="245593"/>
          <a:ext cx="700839" cy="7008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E6709-1C5D-4785-ABD1-F4E273FF54BC}">
      <dsp:nvSpPr>
        <dsp:cNvPr id="0" name=""/>
        <dsp:cNvSpPr/>
      </dsp:nvSpPr>
      <dsp:spPr>
        <a:xfrm>
          <a:off x="4450276" y="1279754"/>
          <a:ext cx="1557421" cy="11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III -</a:t>
          </a:r>
          <a:r>
            <a:rPr lang="pt-BR" sz="1100" kern="1200"/>
            <a:t> quando for conveniente a aquisição de bens ou a contratação de serviços para atendimento a mais de um órgão ou entidade, ou a programas de governo; ou</a:t>
          </a:r>
          <a:endParaRPr lang="en-US" sz="1100" kern="1200"/>
        </a:p>
      </dsp:txBody>
      <dsp:txXfrm>
        <a:off x="4450276" y="1279754"/>
        <a:ext cx="1557421" cy="1186317"/>
      </dsp:txXfrm>
    </dsp:sp>
    <dsp:sp modelId="{4B65C656-747A-4B57-8C6E-0171CEB8B8A0}">
      <dsp:nvSpPr>
        <dsp:cNvPr id="0" name=""/>
        <dsp:cNvSpPr/>
      </dsp:nvSpPr>
      <dsp:spPr>
        <a:xfrm>
          <a:off x="3048596" y="2855427"/>
          <a:ext cx="700839" cy="7008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851D5-16E9-425C-A56E-2B6A8EABC0D5}">
      <dsp:nvSpPr>
        <dsp:cNvPr id="0" name=""/>
        <dsp:cNvSpPr/>
      </dsp:nvSpPr>
      <dsp:spPr>
        <a:xfrm>
          <a:off x="2620305" y="3889588"/>
          <a:ext cx="1557421" cy="11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IV -</a:t>
          </a:r>
          <a:r>
            <a:rPr lang="pt-BR" sz="1100" kern="1200"/>
            <a:t> quando, pela natureza do objeto, não for possível definir previamente o quantitativo a ser demandado pela Administração.</a:t>
          </a:r>
          <a:endParaRPr lang="en-US" sz="1100" kern="1200"/>
        </a:p>
      </dsp:txBody>
      <dsp:txXfrm>
        <a:off x="2620305" y="3889588"/>
        <a:ext cx="1557421" cy="1186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FB978-6943-4EAF-B1EA-A92DB58BDA86}">
      <dsp:nvSpPr>
        <dsp:cNvPr id="0" name=""/>
        <dsp:cNvSpPr/>
      </dsp:nvSpPr>
      <dsp:spPr>
        <a:xfrm>
          <a:off x="0" y="0"/>
          <a:ext cx="7808791" cy="197795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 A Administração não se obriga a contratar o objeto licitado.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300" kern="1200" dirty="0"/>
        </a:p>
      </dsp:txBody>
      <dsp:txXfrm>
        <a:off x="57932" y="57932"/>
        <a:ext cx="7692927" cy="1862095"/>
      </dsp:txXfrm>
    </dsp:sp>
    <dsp:sp modelId="{0704EC2A-1607-4AC4-B326-9BAA565FA274}">
      <dsp:nvSpPr>
        <dsp:cNvPr id="0" name=""/>
        <dsp:cNvSpPr/>
      </dsp:nvSpPr>
      <dsp:spPr>
        <a:xfrm>
          <a:off x="2808" y="2187622"/>
          <a:ext cx="2464896" cy="197795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“contrata se quiser”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60740" y="2245554"/>
        <a:ext cx="2349032" cy="1862095"/>
      </dsp:txXfrm>
    </dsp:sp>
    <dsp:sp modelId="{BA7F8DF3-C964-470D-A053-BE8994307A34}">
      <dsp:nvSpPr>
        <dsp:cNvPr id="0" name=""/>
        <dsp:cNvSpPr/>
      </dsp:nvSpPr>
      <dsp:spPr>
        <a:xfrm>
          <a:off x="2688066" y="2189593"/>
          <a:ext cx="2464896" cy="197795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quando quiser ( dentro do prazo de vigência da ata)</a:t>
          </a:r>
        </a:p>
      </dsp:txBody>
      <dsp:txXfrm>
        <a:off x="2745998" y="2247525"/>
        <a:ext cx="2349032" cy="1862095"/>
      </dsp:txXfrm>
    </dsp:sp>
    <dsp:sp modelId="{9880FB73-A009-4CEC-BC38-8CCA5B1DDB91}">
      <dsp:nvSpPr>
        <dsp:cNvPr id="0" name=""/>
        <dsp:cNvSpPr/>
      </dsp:nvSpPr>
      <dsp:spPr>
        <a:xfrm>
          <a:off x="5346703" y="2187622"/>
          <a:ext cx="2464896" cy="197795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Na quantidade que for necessária ( respeitando o quantitativo máximo</a:t>
          </a:r>
          <a:r>
            <a:rPr lang="pt-BR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404635" y="2245554"/>
        <a:ext cx="2349032" cy="1862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1D3EF5E-5C48-5D0D-70ED-A0AE277D70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AB3A86-29D5-AFC0-3839-A54FFCB0C3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071AC-7879-49C3-8A5C-3E4404FDF847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2C5F11-D892-A2A1-EDE4-A8FB0CD769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C1BC4F-BD1A-C3B8-0CD2-002DC72FB7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B1201-757B-4163-9EAE-D7822EAA0C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40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C207B-D484-4F9F-AB9F-2279CCA16D35}" type="datetimeFigureOut">
              <a:t>16/03/2026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3C1B-1025-4B42-9E9A-80FEE5A063B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80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3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E0351-598A-570D-88AB-9AD78C45C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19E65-A80D-0FB5-FDD2-706FE54BC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B05EA-B58A-D88F-F5C4-8DC322BAD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8D277-0E5B-5DE1-BE17-6727E965F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8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640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94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16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54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21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772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29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64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43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463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073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360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92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63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58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523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470826-5368-44B8-9E66-DEA88BCAB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2B8C82A-02EB-4E34-8B74-325099DCC9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B84FAC5-FCB0-49CC-9BA8-42B94AB54F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65D6995-A017-4F58-A89D-B1ED3A7E56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8A9140B-3F51-48FE-BF54-0CC002C412CF}"/>
              </a:ext>
            </a:extLst>
          </p:cNvPr>
          <p:cNvSpPr txBox="1"/>
          <p:nvPr userDrawn="1"/>
        </p:nvSpPr>
        <p:spPr>
          <a:xfrm>
            <a:off x="3532021" y="6095462"/>
            <a:ext cx="3567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</a:t>
            </a:r>
            <a:r>
              <a:rPr lang="pt-BR" sz="1200" b="0" i="0" cap="all" dirty="0" err="1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CONTROLcE</a:t>
            </a:r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35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DC32C2-5A46-47CF-A65D-F26C6E94C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619770-4FB6-4755-9474-62BFEC9FB7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0879BB-6366-4AE0-93DC-D1BD26F1A7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19D41B-AC8C-402C-9351-637D11E7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94B49AC-AD79-4E24-8153-E403CC5F72CE}"/>
              </a:ext>
            </a:extLst>
          </p:cNvPr>
          <p:cNvSpPr txBox="1"/>
          <p:nvPr userDrawn="1"/>
        </p:nvSpPr>
        <p:spPr>
          <a:xfrm>
            <a:off x="3532021" y="6095462"/>
            <a:ext cx="3567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CONTROLE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37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9F589E-2A79-4EBE-9FC0-BB367747A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C4C654F-22E9-4851-8DAA-1F83EC5D02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ECCC36A-B33B-47D8-9926-787C4F1404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F6B20D-CF4C-49E4-BEA0-6ED8D4FE7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5B29C50-E3D6-4DC7-B41D-F0B8C99E30FC}"/>
              </a:ext>
            </a:extLst>
          </p:cNvPr>
          <p:cNvSpPr txBox="1"/>
          <p:nvPr userDrawn="1"/>
        </p:nvSpPr>
        <p:spPr>
          <a:xfrm>
            <a:off x="3532021" y="6095462"/>
            <a:ext cx="3567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CONTROLE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9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3858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A8C19F-3C1F-4C5C-9D62-BBB480AF31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B40827F-8A01-4800-9EE6-2163B73A28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A41BC11-673B-4B7C-8976-BE917CFF94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917BC48-4D3F-4AE4-AD1E-6F83A7DC4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B11C1CE-3957-4387-B217-5161D93D298D}"/>
              </a:ext>
            </a:extLst>
          </p:cNvPr>
          <p:cNvSpPr txBox="1"/>
          <p:nvPr userDrawn="1"/>
        </p:nvSpPr>
        <p:spPr>
          <a:xfrm>
            <a:off x="3532021" y="6095462"/>
            <a:ext cx="3567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CONTROLE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46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5E2F9F-EFC8-4C9B-8C0E-5314583022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29E2D60-9F69-48E4-8334-2CDD795622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502E8CF-0FB9-48C6-AAD9-873D44A47C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281022-B966-4D2A-BB4D-6276996A3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0F230BA-BFE9-4C58-BC99-A2FBE492427C}"/>
              </a:ext>
            </a:extLst>
          </p:cNvPr>
          <p:cNvSpPr txBox="1"/>
          <p:nvPr userDrawn="1"/>
        </p:nvSpPr>
        <p:spPr>
          <a:xfrm>
            <a:off x="3532021" y="6095462"/>
            <a:ext cx="3567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CONTROLE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28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BB04647-F13C-4150-9931-6C129CA3A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AE8909D-71AF-495D-BDBC-473C990E09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41" y="5795161"/>
            <a:ext cx="678978" cy="74841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EB659A4-011E-4524-BEC7-04D0E33FB7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1719" y="6241266"/>
            <a:ext cx="1466850" cy="3714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1CE8F0E-244C-463A-BA06-0E269CBBD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8" t="2223" r="10981" b="4893"/>
          <a:stretch/>
        </p:blipFill>
        <p:spPr>
          <a:xfrm>
            <a:off x="2912512" y="6020596"/>
            <a:ext cx="500887" cy="52298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AD47C3-B1D0-4CD6-AE21-A9A261C1172A}"/>
              </a:ext>
            </a:extLst>
          </p:cNvPr>
          <p:cNvSpPr txBox="1"/>
          <p:nvPr userDrawn="1"/>
        </p:nvSpPr>
        <p:spPr>
          <a:xfrm>
            <a:off x="3532021" y="6095462"/>
            <a:ext cx="3567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cap="all" dirty="0">
                <a:solidFill>
                  <a:srgbClr val="002746"/>
                </a:solidFill>
                <a:effectLst/>
                <a:latin typeface="Titillium" panose="00000500000000000000" pitchFamily="50" charset="0"/>
              </a:rPr>
              <a:t>REDE DE CONTROLE DA GESTÃO PÚBLICA - PARANÁ</a:t>
            </a:r>
            <a:endParaRPr lang="pt-BR" sz="1200" b="1" i="0" dirty="0">
              <a:solidFill>
                <a:srgbClr val="002746"/>
              </a:solidFill>
              <a:effectLst/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9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A39AE83-716F-3F4E-8F3B-BAA5D61D9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115" y="136525"/>
            <a:ext cx="1825018" cy="6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D59053-D12D-DEE2-99F7-3E4D64C0A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115" y="136525"/>
            <a:ext cx="1825018" cy="6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de-DE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1811-4DF1-4EED-9932-FAB4688A97AE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93F182-7F27-4254-B80F-462DEC975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60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  <p:sldLayoutId id="2147483681" r:id="rId20"/>
    <p:sldLayoutId id="2147483682" r:id="rId21"/>
    <p:sldLayoutId id="2147483684" r:id="rId22"/>
    <p:sldLayoutId id="2147483685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gov.br/agu/pt-br/comunicacao/noticias/agu-atualiza-modelos-de-licitacoes-e-contratos-publico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wallpaperflare.com/2018-luxury-crossover-4k-detroit-auto-show-concept-cars-wallpaper-qswv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actif.org/forum/viewtopic.php?pid=379847&amp;annonce_image=1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_Ato2023-2026/2023/Lei/L14770.htm#art1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797" y="1125415"/>
            <a:ext cx="10546406" cy="1856158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Aquisição de Bens de Luxo</a:t>
            </a:r>
            <a:b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</a:b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e</a:t>
            </a:r>
            <a:b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</a:b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Adesão à ATA de Registro de Preços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59041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r"/>
            <a:r>
              <a:rPr lang="pt-BR" sz="2800" b="1" dirty="0">
                <a:solidFill>
                  <a:srgbClr val="05054D"/>
                </a:solidFill>
                <a:latin typeface="League Spartan ExtraBold" pitchFamily="2" charset="0"/>
                <a:cs typeface="Calibri"/>
              </a:rPr>
              <a:t>Professor Everson Biazon</a:t>
            </a:r>
          </a:p>
          <a:p>
            <a:pPr algn="r"/>
            <a:r>
              <a:rPr lang="pt-BR" sz="2800" b="1" dirty="0">
                <a:solidFill>
                  <a:srgbClr val="05054D"/>
                </a:solidFill>
                <a:latin typeface="League Spartan ExtraBold" pitchFamily="2" charset="0"/>
                <a:cs typeface="Calibri"/>
              </a:rPr>
              <a:t>Procurador do Estado do Paraná</a:t>
            </a:r>
            <a:endParaRPr lang="pt-BR" sz="2800" b="1" dirty="0">
              <a:solidFill>
                <a:srgbClr val="05054D"/>
              </a:solidFill>
              <a:latin typeface="League Spartan ExtraBold" pitchFamily="2" charset="0"/>
            </a:endParaRPr>
          </a:p>
        </p:txBody>
      </p:sp>
      <p:pic>
        <p:nvPicPr>
          <p:cNvPr id="13" name="Imagem 12" descr="Foto em preto e branco de pessoas andando na rua&#10;&#10;Descrição gerada automaticamente">
            <a:extLst>
              <a:ext uri="{FF2B5EF4-FFF2-40B4-BE49-F238E27FC236}">
                <a16:creationId xmlns:a16="http://schemas.microsoft.com/office/drawing/2014/main" id="{01A6FE6B-14BD-0821-6808-CBCA795D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90" b="43579"/>
          <a:stretch/>
        </p:blipFill>
        <p:spPr>
          <a:xfrm>
            <a:off x="0" y="4591744"/>
            <a:ext cx="12192000" cy="238760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287F3CA-2E41-D851-803D-70DB988FCBC7}"/>
              </a:ext>
            </a:extLst>
          </p:cNvPr>
          <p:cNvSpPr txBox="1">
            <a:spLocks/>
          </p:cNvSpPr>
          <p:nvPr/>
        </p:nvSpPr>
        <p:spPr>
          <a:xfrm>
            <a:off x="7880359" y="375648"/>
            <a:ext cx="3628700" cy="590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>
              <a:solidFill>
                <a:srgbClr val="006600"/>
              </a:solidFill>
              <a:latin typeface="Dm sans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B8DAE-821A-5B74-F16A-07B81163C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32EAA-4BCB-D75E-9FB9-9044DD9B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D3043-3E25-DCFA-6BCF-0F85283D2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1A6EF7-1C30-F4B8-049C-E946F92E9AB7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7FF838B-5A96-52FB-FDE2-473149A6DB88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E3A439-6737-7457-121A-852EB7F2365D}"/>
              </a:ext>
            </a:extLst>
          </p:cNvPr>
          <p:cNvSpPr txBox="1"/>
          <p:nvPr/>
        </p:nvSpPr>
        <p:spPr>
          <a:xfrm>
            <a:off x="687388" y="2649220"/>
            <a:ext cx="181787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Não será enquadrado como bem de luxo: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8AF111A-BA49-0639-72BF-60AE6357D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390" y="1226263"/>
            <a:ext cx="4684959" cy="4684959"/>
          </a:xfrm>
          <a:prstGeom prst="rect">
            <a:avLst/>
          </a:prstGeom>
        </p:spPr>
      </p:pic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0253B4A7-DE33-3F88-5111-99987F4DE1F6}"/>
              </a:ext>
            </a:extLst>
          </p:cNvPr>
          <p:cNvSpPr/>
          <p:nvPr/>
        </p:nvSpPr>
        <p:spPr>
          <a:xfrm>
            <a:off x="2505265" y="3045083"/>
            <a:ext cx="870857" cy="3592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53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2466D-3941-1C7C-C94B-A3B3E3707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060FB-CC57-8DBE-2C21-350C2E3A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91D51-7AAB-E845-CE7B-230683E8C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447451-1DD1-AB71-7A5A-DBB49FC33DED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CD5E69-5A3B-0E8E-F8D9-AEE721A0B9F7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E70393-DB66-FF6C-ADCE-5009D72B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6" y="2596755"/>
            <a:ext cx="1723648" cy="172364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9FDF38C-BFF3-C255-1BF0-5A8ABC305842}"/>
              </a:ext>
            </a:extLst>
          </p:cNvPr>
          <p:cNvSpPr txBox="1"/>
          <p:nvPr/>
        </p:nvSpPr>
        <p:spPr>
          <a:xfrm>
            <a:off x="2632271" y="1184251"/>
            <a:ext cx="8915399" cy="43884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14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e) aparelhos celulares: esclarecer. Pela justificativa (fls. 552) pretende-se acréscimo de 2 aparelhos de melhor configuração; não esclareceu se haverá redução de 2 inicialmente previstos; não justificou adequadamente o preço decorrente dessa alteração, R$ 23.204,16, que seria, por essa análise sumária, relativo a alteração de 2 aparelhos (upgrade);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14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Alerta-se, desde já, que os equipamentos adquiridos, em regra, deverão ser revertidos à Administração ao término do contrato. 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14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Além disso, como os insumos/custos são considerados na proposta à conta da Administração e os bens revertidos ao final da avença, deve ser observada a proibição contida no Art. 384, do Decreto 10.086/2022, que veda a aquisição de bens de luxo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00020" algn="ctr"/>
                <a:tab pos="5400040" algn="r"/>
              </a:tabLst>
            </a:pPr>
            <a:r>
              <a:rPr lang="pt-BR" sz="14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g) notebook – esclarecer. Pela justificativa (fls. 553) pretende-se acréscimo de 1 aparelho de melhor configuração; não justificou adequadamente o preço decorrente dessa alteração, R$ 11.249,29, que seria, por essa análise sumária, relativo a aquisição de 1 aparelho de notebook;</a:t>
            </a:r>
          </a:p>
        </p:txBody>
      </p:sp>
    </p:spTree>
    <p:extLst>
      <p:ext uri="{BB962C8B-B14F-4D97-AF65-F5344CB8AC3E}">
        <p14:creationId xmlns:p14="http://schemas.microsoft.com/office/powerpoint/2010/main" val="260510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D340C-02E0-A499-DC1E-BA426CCA2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10286-D5D8-A116-29B4-8FBD6CA2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EA03B7-7732-0B0A-4999-BB142A64E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2649580-D76E-669A-2B20-73B10AD31612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17DBF7-832D-46CD-9B80-3AF4237EEF78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34BAAEA-0908-2373-4149-4DBB338B5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6" y="2596755"/>
            <a:ext cx="1723648" cy="172364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8E6A3B8-B9FE-4DA7-247D-DF765FE9D530}"/>
              </a:ext>
            </a:extLst>
          </p:cNvPr>
          <p:cNvSpPr txBox="1"/>
          <p:nvPr/>
        </p:nvSpPr>
        <p:spPr>
          <a:xfrm>
            <a:off x="2324100" y="670572"/>
            <a:ext cx="8915399" cy="49424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Consta no subitem 1.2.1 (mov. 113, fls. 459-461), subtópico “Material de Consumo e Equipamentos”, aparente 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Lote 03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, primeiro item, com a seguinte descrição: </a:t>
            </a:r>
            <a:r>
              <a:rPr lang="pt-BR" sz="1400" i="1" u="sng" dirty="0">
                <a:latin typeface="Verdana" panose="020B0604030504040204" pitchFamily="34" charset="0"/>
                <a:ea typeface="Verdana" panose="020B0604030504040204" pitchFamily="34" charset="0"/>
              </a:rPr>
              <a:t>“iPad (9ª geração) 10.2 </a:t>
            </a:r>
            <a:r>
              <a:rPr lang="pt-BR" sz="1400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Wi-fi</a:t>
            </a:r>
            <a:r>
              <a:rPr lang="pt-BR" sz="1400" i="1" u="sng" dirty="0">
                <a:latin typeface="Verdana" panose="020B0604030504040204" pitchFamily="34" charset="0"/>
                <a:ea typeface="Verdana" panose="020B0604030504040204" pitchFamily="34" charset="0"/>
              </a:rPr>
              <a:t> 64 </a:t>
            </a:r>
            <a:r>
              <a:rPr lang="pt-BR" sz="1400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gb</a:t>
            </a:r>
            <a:r>
              <a:rPr lang="pt-BR" sz="1400" i="1" u="sng" dirty="0">
                <a:latin typeface="Verdana" panose="020B0604030504040204" pitchFamily="34" charset="0"/>
                <a:ea typeface="Verdana" panose="020B0604030504040204" pitchFamily="34" charset="0"/>
              </a:rPr>
              <a:t> Cinza-espacial Apple”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acompanhado da justificativa para aquisição de 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iPad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 (mov. 34, fls. 119-121), afirmando 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ser essencial para edição do Jornal Cândido a utilização de softwares avançados de design e que destaca-se o programa “</a:t>
            </a:r>
            <a:r>
              <a:rPr lang="pt-BR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Procreate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” aplicativo de ilustração digital mais renomado, bem como, o aplicativo “</a:t>
            </a:r>
            <a:r>
              <a:rPr lang="pt-BR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Luminair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” referência no controle de iluminação profissional, ambos disponíveis apenas para dispositivos IOS (iPad e iPhone).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 justificativa apresentada, mov. 34, atrairia o ....., já que se afirma “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Procreate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, um dos aplicativos de ilustração digital mais renomados, disponível exclusivamente para iPad. Amplamente utilizado por designers, o </a:t>
            </a:r>
            <a:r>
              <a:rPr lang="pt-BR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Procreate</a:t>
            </a:r>
            <a:r>
              <a:rPr lang="pt-BR" sz="1400" i="1" dirty="0">
                <a:latin typeface="Verdana" panose="020B0604030504040204" pitchFamily="34" charset="0"/>
                <a:ea typeface="Verdana" panose="020B0604030504040204" pitchFamily="34" charset="0"/>
              </a:rPr>
              <a:t> se destaca por sua interface intuitiva e ferramentas avançadas, que proporcionam maior precisão e eficiência na criação de ilustrações e composições visuais” (fls. 119).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Com efeito, desde que a Autoridade competente julgue necessária a aquisição do equipamento por força do programa indicado (</a:t>
            </a:r>
            <a:r>
              <a:rPr lang="pt-BR" sz="14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procreate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), sem que outro programa forneça as mesmas funcionalidades (de modo igual ou superior), em hipótese que se afigura essencial para atender ao Órgão, num cenário em que apenas o </a:t>
            </a:r>
            <a:r>
              <a:rPr lang="pt-B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ipad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da marca Apple atende, o feito poderá seguir regular trâmite.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700020" algn="ctr"/>
                <a:tab pos="5400040" algn="r"/>
              </a:tabLst>
            </a:pPr>
            <a:endParaRPr lang="pt-BR" sz="1400" i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7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D0A489FD-13ED-AE52-814F-EAA337093A38}"/>
              </a:ext>
            </a:extLst>
          </p:cNvPr>
          <p:cNvSpPr txBox="1">
            <a:spLocks/>
          </p:cNvSpPr>
          <p:nvPr/>
        </p:nvSpPr>
        <p:spPr>
          <a:xfrm>
            <a:off x="5825066" y="2514600"/>
            <a:ext cx="5681134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REGISTRO DE PREÇOS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73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38" name="Picture 4" descr="Caneta colocada na parte superior de uma linha de assinatura">
            <a:extLst>
              <a:ext uri="{FF2B5EF4-FFF2-40B4-BE49-F238E27FC236}">
                <a16:creationId xmlns:a16="http://schemas.microsoft.com/office/drawing/2014/main" id="{AE43AC18-008D-BAE7-61D6-4DAE0804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033" r="7138" b="-1"/>
          <a:stretch>
            <a:fillRect/>
          </a:stretch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53D29A-9CAF-053F-0685-6E2002DE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79" y="2257031"/>
            <a:ext cx="2454052" cy="3029344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Quando adotar o SRP?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2E73D21C-A6B3-1998-F376-969C8F6078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06578" y="589722"/>
          <a:ext cx="6798033" cy="532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61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A48F4-D589-877E-906C-A0D3EE249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6D40D647-54BF-24DA-C141-7E1DE24C9CA9}"/>
              </a:ext>
            </a:extLst>
          </p:cNvPr>
          <p:cNvSpPr txBox="1">
            <a:spLocks/>
          </p:cNvSpPr>
          <p:nvPr/>
        </p:nvSpPr>
        <p:spPr>
          <a:xfrm>
            <a:off x="7477687" y="267131"/>
            <a:ext cx="3628700" cy="590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>
              <a:solidFill>
                <a:srgbClr val="006600"/>
              </a:solidFill>
              <a:latin typeface="Dm sans" pitchFamily="2" charset="0"/>
              <a:cs typeface="Calibri Ligh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AB1E98E-9693-5A74-7EE4-EA2479094503}"/>
              </a:ext>
            </a:extLst>
          </p:cNvPr>
          <p:cNvSpPr txBox="1"/>
          <p:nvPr/>
        </p:nvSpPr>
        <p:spPr>
          <a:xfrm>
            <a:off x="790575" y="430795"/>
            <a:ext cx="10496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latin typeface="Verdana" panose="020B0604030504040204" pitchFamily="34" charset="0"/>
                <a:ea typeface="Verdana" panose="020B0604030504040204" pitchFamily="34" charset="0"/>
              </a:rPr>
              <a:t>Adesão a ATA de Registro de Preços</a:t>
            </a:r>
            <a:endParaRPr lang="pt-BR" sz="1600" dirty="0"/>
          </a:p>
        </p:txBody>
      </p:sp>
      <p:pic>
        <p:nvPicPr>
          <p:cNvPr id="7" name="Imagem 6" descr="Diagrama&#10;&#10;O conteúdo gerado por IA pode estar incorreto.">
            <a:extLst>
              <a:ext uri="{FF2B5EF4-FFF2-40B4-BE49-F238E27FC236}">
                <a16:creationId xmlns:a16="http://schemas.microsoft.com/office/drawing/2014/main" id="{1D62F9EE-7D55-EEB1-3ED8-BA593943D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33600" y="1376362"/>
            <a:ext cx="73152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92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">
            <a:extLst>
              <a:ext uri="{FF2B5EF4-FFF2-40B4-BE49-F238E27FC236}">
                <a16:creationId xmlns:a16="http://schemas.microsoft.com/office/drawing/2014/main" id="{8A93A029-098D-81AB-4C1F-1CDCFD997073}"/>
              </a:ext>
            </a:extLst>
          </p:cNvPr>
          <p:cNvGrpSpPr/>
          <p:nvPr/>
        </p:nvGrpSpPr>
        <p:grpSpPr>
          <a:xfrm>
            <a:off x="1032070" y="1075748"/>
            <a:ext cx="3384866" cy="4565635"/>
            <a:chOff x="4447935" y="1144588"/>
            <a:chExt cx="3666772" cy="4570413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AD698701-CFE8-3474-ECE0-00FEEE56C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107" y="1144588"/>
              <a:ext cx="1979613" cy="1644650"/>
            </a:xfrm>
            <a:custGeom>
              <a:avLst/>
              <a:gdLst>
                <a:gd name="T0" fmla="*/ 0 w 10386"/>
                <a:gd name="T1" fmla="*/ 0 h 8635"/>
                <a:gd name="T2" fmla="*/ 10386 w 10386"/>
                <a:gd name="T3" fmla="*/ 5996 h 8635"/>
                <a:gd name="T4" fmla="*/ 5816 w 10386"/>
                <a:gd name="T5" fmla="*/ 8635 h 8635"/>
                <a:gd name="T6" fmla="*/ 0 w 10386"/>
                <a:gd name="T7" fmla="*/ 5277 h 8635"/>
                <a:gd name="T8" fmla="*/ 0 w 10386"/>
                <a:gd name="T9" fmla="*/ 0 h 8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6" h="8635">
                  <a:moveTo>
                    <a:pt x="0" y="0"/>
                  </a:moveTo>
                  <a:cubicBezTo>
                    <a:pt x="4285" y="0"/>
                    <a:pt x="8244" y="2286"/>
                    <a:pt x="10386" y="5996"/>
                  </a:cubicBezTo>
                  <a:lnTo>
                    <a:pt x="5816" y="8635"/>
                  </a:lnTo>
                  <a:cubicBezTo>
                    <a:pt x="4617" y="6557"/>
                    <a:pt x="2400" y="5277"/>
                    <a:pt x="0" y="52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318FF13D-982C-3033-05AA-474F7F382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182" y="2287588"/>
              <a:ext cx="1279525" cy="2284413"/>
            </a:xfrm>
            <a:custGeom>
              <a:avLst/>
              <a:gdLst>
                <a:gd name="T0" fmla="*/ 4570 w 6712"/>
                <a:gd name="T1" fmla="*/ 0 h 11992"/>
                <a:gd name="T2" fmla="*/ 4570 w 6712"/>
                <a:gd name="T3" fmla="*/ 11992 h 11992"/>
                <a:gd name="T4" fmla="*/ 0 w 6712"/>
                <a:gd name="T5" fmla="*/ 9354 h 11992"/>
                <a:gd name="T6" fmla="*/ 0 w 6712"/>
                <a:gd name="T7" fmla="*/ 2639 h 11992"/>
                <a:gd name="T8" fmla="*/ 4570 w 6712"/>
                <a:gd name="T9" fmla="*/ 0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2" h="11992">
                  <a:moveTo>
                    <a:pt x="4570" y="0"/>
                  </a:moveTo>
                  <a:cubicBezTo>
                    <a:pt x="6712" y="3711"/>
                    <a:pt x="6712" y="8282"/>
                    <a:pt x="4570" y="11992"/>
                  </a:cubicBezTo>
                  <a:lnTo>
                    <a:pt x="0" y="9354"/>
                  </a:lnTo>
                  <a:cubicBezTo>
                    <a:pt x="1200" y="7276"/>
                    <a:pt x="1200" y="4716"/>
                    <a:pt x="0" y="2639"/>
                  </a:cubicBezTo>
                  <a:lnTo>
                    <a:pt x="457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3EFC4F83-394A-0642-DFA0-2C583AB5D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107" y="4068763"/>
              <a:ext cx="1979613" cy="1646238"/>
            </a:xfrm>
            <a:custGeom>
              <a:avLst/>
              <a:gdLst>
                <a:gd name="T0" fmla="*/ 10386 w 10386"/>
                <a:gd name="T1" fmla="*/ 2638 h 8635"/>
                <a:gd name="T2" fmla="*/ 0 w 10386"/>
                <a:gd name="T3" fmla="*/ 8635 h 8635"/>
                <a:gd name="T4" fmla="*/ 0 w 10386"/>
                <a:gd name="T5" fmla="*/ 3358 h 8635"/>
                <a:gd name="T6" fmla="*/ 5816 w 10386"/>
                <a:gd name="T7" fmla="*/ 0 h 8635"/>
                <a:gd name="T8" fmla="*/ 10386 w 10386"/>
                <a:gd name="T9" fmla="*/ 2638 h 8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6" h="8635">
                  <a:moveTo>
                    <a:pt x="10386" y="2638"/>
                  </a:moveTo>
                  <a:cubicBezTo>
                    <a:pt x="8244" y="6349"/>
                    <a:pt x="4285" y="8635"/>
                    <a:pt x="0" y="8635"/>
                  </a:cubicBezTo>
                  <a:lnTo>
                    <a:pt x="0" y="3358"/>
                  </a:lnTo>
                  <a:cubicBezTo>
                    <a:pt x="2400" y="3358"/>
                    <a:pt x="4617" y="2078"/>
                    <a:pt x="5816" y="0"/>
                  </a:cubicBezTo>
                  <a:lnTo>
                    <a:pt x="10386" y="263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2D328982-2CE5-834C-BCDC-05E5291CAAEA}"/>
                </a:ext>
              </a:extLst>
            </p:cNvPr>
            <p:cNvSpPr/>
            <p:nvPr/>
          </p:nvSpPr>
          <p:spPr>
            <a:xfrm>
              <a:off x="4447935" y="2150136"/>
              <a:ext cx="1279171" cy="2559317"/>
            </a:xfrm>
            <a:custGeom>
              <a:avLst/>
              <a:gdLst>
                <a:gd name="connsiteX0" fmla="*/ 1279171 w 1279171"/>
                <a:gd name="connsiteY0" fmla="*/ 0 h 2559317"/>
                <a:gd name="connsiteX1" fmla="*/ 1279171 w 1279171"/>
                <a:gd name="connsiteY1" fmla="*/ 282062 h 2559317"/>
                <a:gd name="connsiteX2" fmla="*/ 282368 w 1279171"/>
                <a:gd name="connsiteY2" fmla="*/ 1278865 h 2559317"/>
                <a:gd name="connsiteX3" fmla="*/ 1279171 w 1279171"/>
                <a:gd name="connsiteY3" fmla="*/ 2275668 h 2559317"/>
                <a:gd name="connsiteX4" fmla="*/ 1279171 w 1279171"/>
                <a:gd name="connsiteY4" fmla="*/ 2559317 h 2559317"/>
                <a:gd name="connsiteX5" fmla="*/ 1021407 w 1279171"/>
                <a:gd name="connsiteY5" fmla="*/ 2533316 h 2559317"/>
                <a:gd name="connsiteX6" fmla="*/ 0 w 1279171"/>
                <a:gd name="connsiteY6" fmla="*/ 1279563 h 2559317"/>
                <a:gd name="connsiteX7" fmla="*/ 1021407 w 1279171"/>
                <a:gd name="connsiteY7" fmla="*/ 25993 h 255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9171" h="2559317">
                  <a:moveTo>
                    <a:pt x="1279171" y="0"/>
                  </a:moveTo>
                  <a:lnTo>
                    <a:pt x="1279171" y="282062"/>
                  </a:lnTo>
                  <a:cubicBezTo>
                    <a:pt x="728652" y="282062"/>
                    <a:pt x="282368" y="728346"/>
                    <a:pt x="282368" y="1278865"/>
                  </a:cubicBezTo>
                  <a:cubicBezTo>
                    <a:pt x="282368" y="1829384"/>
                    <a:pt x="728652" y="2275668"/>
                    <a:pt x="1279171" y="2275668"/>
                  </a:cubicBezTo>
                  <a:lnTo>
                    <a:pt x="1279171" y="2559317"/>
                  </a:lnTo>
                  <a:lnTo>
                    <a:pt x="1021407" y="2533316"/>
                  </a:lnTo>
                  <a:cubicBezTo>
                    <a:pt x="438564" y="2413979"/>
                    <a:pt x="0" y="1897979"/>
                    <a:pt x="0" y="1279563"/>
                  </a:cubicBezTo>
                  <a:cubicBezTo>
                    <a:pt x="0" y="661147"/>
                    <a:pt x="438564" y="145294"/>
                    <a:pt x="1021407" y="25993"/>
                  </a:cubicBezTo>
                  <a:close/>
                </a:path>
              </a:pathLst>
            </a:custGeom>
            <a:gradFill>
              <a:gsLst>
                <a:gs pos="49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C31A79-52B0-430F-9FCF-60A5AF1EFA87}"/>
              </a:ext>
            </a:extLst>
          </p:cNvPr>
          <p:cNvGrpSpPr/>
          <p:nvPr/>
        </p:nvGrpSpPr>
        <p:grpSpPr>
          <a:xfrm>
            <a:off x="6755999" y="1217833"/>
            <a:ext cx="4276762" cy="1114940"/>
            <a:chOff x="4009987" y="1223100"/>
            <a:chExt cx="3482685" cy="1114940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4985EF6C-EF02-174B-B065-B20A20820761}"/>
                </a:ext>
              </a:extLst>
            </p:cNvPr>
            <p:cNvSpPr/>
            <p:nvPr/>
          </p:nvSpPr>
          <p:spPr>
            <a:xfrm>
              <a:off x="4009987" y="1342988"/>
              <a:ext cx="3482685" cy="99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0"/>
                  </a:moveTo>
                  <a:cubicBezTo>
                    <a:pt x="1376" y="0"/>
                    <a:pt x="0" y="4814"/>
                    <a:pt x="0" y="10800"/>
                  </a:cubicBezTo>
                  <a:cubicBezTo>
                    <a:pt x="0" y="16786"/>
                    <a:pt x="1376" y="21600"/>
                    <a:pt x="3086" y="21600"/>
                  </a:cubicBezTo>
                  <a:lnTo>
                    <a:pt x="18514" y="21600"/>
                  </a:lnTo>
                  <a:cubicBezTo>
                    <a:pt x="20224" y="21600"/>
                    <a:pt x="21600" y="16786"/>
                    <a:pt x="21600" y="10800"/>
                  </a:cubicBezTo>
                  <a:cubicBezTo>
                    <a:pt x="21600" y="4814"/>
                    <a:pt x="20224" y="0"/>
                    <a:pt x="18514" y="0"/>
                  </a:cubicBezTo>
                  <a:lnTo>
                    <a:pt x="3086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id="{5C40A4E6-2C0C-4446-9FD4-9959DE025321}"/>
                </a:ext>
              </a:extLst>
            </p:cNvPr>
            <p:cNvSpPr/>
            <p:nvPr/>
          </p:nvSpPr>
          <p:spPr>
            <a:xfrm>
              <a:off x="4069932" y="1223100"/>
              <a:ext cx="845193" cy="102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6" y="0"/>
                    <a:pt x="0" y="3967"/>
                    <a:pt x="0" y="8879"/>
                  </a:cubicBezTo>
                  <a:lnTo>
                    <a:pt x="0" y="12721"/>
                  </a:lnTo>
                  <a:cubicBezTo>
                    <a:pt x="0" y="17633"/>
                    <a:pt x="4826" y="21600"/>
                    <a:pt x="10800" y="21600"/>
                  </a:cubicBezTo>
                  <a:cubicBezTo>
                    <a:pt x="16774" y="21600"/>
                    <a:pt x="21600" y="17633"/>
                    <a:pt x="21600" y="12721"/>
                  </a:cubicBezTo>
                  <a:lnTo>
                    <a:pt x="21600" y="8879"/>
                  </a:lnTo>
                  <a:cubicBezTo>
                    <a:pt x="21600" y="3967"/>
                    <a:pt x="16774" y="0"/>
                    <a:pt x="1080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3EDE6B20-CA6A-DB4E-9642-8506F43F42AF}"/>
                </a:ext>
              </a:extLst>
            </p:cNvPr>
            <p:cNvSpPr/>
            <p:nvPr/>
          </p:nvSpPr>
          <p:spPr>
            <a:xfrm>
              <a:off x="4069932" y="1223102"/>
              <a:ext cx="845193" cy="845197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778ABE73-6DEE-9B48-A55E-46B1556390FA}"/>
                </a:ext>
              </a:extLst>
            </p:cNvPr>
            <p:cNvSpPr txBox="1"/>
            <p:nvPr/>
          </p:nvSpPr>
          <p:spPr>
            <a:xfrm>
              <a:off x="5097520" y="1432005"/>
              <a:ext cx="213557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noProof="1"/>
                <a:t>Dispensa dotação orçamentária</a:t>
              </a: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131834F4-B55E-7C4A-8B6A-88F65AEB8501}"/>
                </a:ext>
              </a:extLst>
            </p:cNvPr>
            <p:cNvSpPr txBox="1"/>
            <p:nvPr/>
          </p:nvSpPr>
          <p:spPr>
            <a:xfrm>
              <a:off x="4217452" y="1384090"/>
              <a:ext cx="550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01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2B3461-B6B1-4CA4-8C2E-E28EC41281F3}"/>
              </a:ext>
            </a:extLst>
          </p:cNvPr>
          <p:cNvGrpSpPr/>
          <p:nvPr/>
        </p:nvGrpSpPr>
        <p:grpSpPr>
          <a:xfrm>
            <a:off x="6766411" y="2536271"/>
            <a:ext cx="4266350" cy="1099451"/>
            <a:chOff x="4699330" y="2332044"/>
            <a:chExt cx="3482683" cy="1099451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08DE0835-BE8F-1642-A096-C08EB13556BA}"/>
                </a:ext>
              </a:extLst>
            </p:cNvPr>
            <p:cNvSpPr/>
            <p:nvPr/>
          </p:nvSpPr>
          <p:spPr>
            <a:xfrm>
              <a:off x="4699330" y="2421960"/>
              <a:ext cx="3482683" cy="99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0"/>
                  </a:moveTo>
                  <a:cubicBezTo>
                    <a:pt x="20224" y="0"/>
                    <a:pt x="21600" y="4814"/>
                    <a:pt x="21600" y="10800"/>
                  </a:cubicBezTo>
                  <a:cubicBezTo>
                    <a:pt x="21600" y="16786"/>
                    <a:pt x="20224" y="21600"/>
                    <a:pt x="18514" y="21600"/>
                  </a:cubicBezTo>
                  <a:lnTo>
                    <a:pt x="3086" y="21600"/>
                  </a:lnTo>
                  <a:cubicBezTo>
                    <a:pt x="1376" y="21600"/>
                    <a:pt x="0" y="16786"/>
                    <a:pt x="0" y="10800"/>
                  </a:cubicBezTo>
                  <a:cubicBezTo>
                    <a:pt x="0" y="4814"/>
                    <a:pt x="1376" y="0"/>
                    <a:pt x="3086" y="0"/>
                  </a:cubicBezTo>
                  <a:lnTo>
                    <a:pt x="1851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12D34475-19FC-C94B-9F88-E53A83976A7F}"/>
                </a:ext>
              </a:extLst>
            </p:cNvPr>
            <p:cNvSpPr/>
            <p:nvPr/>
          </p:nvSpPr>
          <p:spPr>
            <a:xfrm>
              <a:off x="7276878" y="2332044"/>
              <a:ext cx="845193" cy="102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75" y="0"/>
                    <a:pt x="21600" y="3967"/>
                    <a:pt x="21600" y="8879"/>
                  </a:cubicBezTo>
                  <a:lnTo>
                    <a:pt x="21600" y="12721"/>
                  </a:lnTo>
                  <a:cubicBezTo>
                    <a:pt x="21600" y="17633"/>
                    <a:pt x="16774" y="21600"/>
                    <a:pt x="10800" y="21600"/>
                  </a:cubicBezTo>
                  <a:cubicBezTo>
                    <a:pt x="4826" y="21600"/>
                    <a:pt x="0" y="17633"/>
                    <a:pt x="0" y="12721"/>
                  </a:cubicBezTo>
                  <a:lnTo>
                    <a:pt x="0" y="8879"/>
                  </a:lnTo>
                  <a:cubicBezTo>
                    <a:pt x="0" y="3967"/>
                    <a:pt x="4825" y="0"/>
                    <a:pt x="1080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25FA36EE-C128-894C-A881-CBCFF1D02EF8}"/>
                </a:ext>
              </a:extLst>
            </p:cNvPr>
            <p:cNvSpPr/>
            <p:nvPr/>
          </p:nvSpPr>
          <p:spPr>
            <a:xfrm>
              <a:off x="7276878" y="2332046"/>
              <a:ext cx="845193" cy="845197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CD94B27C-DF73-9D48-B9F6-4B4692C43AAF}"/>
                </a:ext>
              </a:extLst>
            </p:cNvPr>
            <p:cNvSpPr txBox="1"/>
            <p:nvPr/>
          </p:nvSpPr>
          <p:spPr>
            <a:xfrm>
              <a:off x="5181871" y="2508165"/>
              <a:ext cx="2135570" cy="9233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b="1" noProof="1"/>
                <a:t>Redução de estoques de materiais de uso constante</a:t>
              </a:r>
            </a:p>
          </p:txBody>
        </p:sp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FC8A43BD-A463-F341-9A96-B6FA8816ED23}"/>
                </a:ext>
              </a:extLst>
            </p:cNvPr>
            <p:cNvSpPr txBox="1"/>
            <p:nvPr/>
          </p:nvSpPr>
          <p:spPr>
            <a:xfrm>
              <a:off x="7424399" y="2493034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FAF9BA-3F1B-4A44-8219-FC6FD07C18C0}"/>
              </a:ext>
            </a:extLst>
          </p:cNvPr>
          <p:cNvGrpSpPr/>
          <p:nvPr/>
        </p:nvGrpSpPr>
        <p:grpSpPr>
          <a:xfrm>
            <a:off x="6766411" y="3770094"/>
            <a:ext cx="4266350" cy="1114941"/>
            <a:chOff x="4009987" y="3440987"/>
            <a:chExt cx="3482685" cy="111494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8C86DDF5-B090-8A46-886F-540AD9F6B982}"/>
                </a:ext>
              </a:extLst>
            </p:cNvPr>
            <p:cNvSpPr/>
            <p:nvPr/>
          </p:nvSpPr>
          <p:spPr>
            <a:xfrm>
              <a:off x="4009987" y="3560876"/>
              <a:ext cx="3482685" cy="99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0"/>
                  </a:moveTo>
                  <a:cubicBezTo>
                    <a:pt x="1376" y="0"/>
                    <a:pt x="0" y="4814"/>
                    <a:pt x="0" y="10800"/>
                  </a:cubicBezTo>
                  <a:cubicBezTo>
                    <a:pt x="0" y="16786"/>
                    <a:pt x="1376" y="21600"/>
                    <a:pt x="3086" y="21600"/>
                  </a:cubicBezTo>
                  <a:lnTo>
                    <a:pt x="18514" y="21600"/>
                  </a:lnTo>
                  <a:cubicBezTo>
                    <a:pt x="20224" y="21600"/>
                    <a:pt x="21600" y="16786"/>
                    <a:pt x="21600" y="10800"/>
                  </a:cubicBezTo>
                  <a:cubicBezTo>
                    <a:pt x="21600" y="4814"/>
                    <a:pt x="20224" y="0"/>
                    <a:pt x="18514" y="0"/>
                  </a:cubicBezTo>
                  <a:lnTo>
                    <a:pt x="308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E8ACC89F-D927-8647-8FEC-CF30FFAB4E8D}"/>
                </a:ext>
              </a:extLst>
            </p:cNvPr>
            <p:cNvSpPr/>
            <p:nvPr/>
          </p:nvSpPr>
          <p:spPr>
            <a:xfrm>
              <a:off x="4069932" y="3440987"/>
              <a:ext cx="845193" cy="102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6" y="0"/>
                    <a:pt x="0" y="3967"/>
                    <a:pt x="0" y="8879"/>
                  </a:cubicBezTo>
                  <a:lnTo>
                    <a:pt x="0" y="12721"/>
                  </a:lnTo>
                  <a:cubicBezTo>
                    <a:pt x="0" y="17633"/>
                    <a:pt x="4826" y="21600"/>
                    <a:pt x="10800" y="21600"/>
                  </a:cubicBezTo>
                  <a:cubicBezTo>
                    <a:pt x="16774" y="21600"/>
                    <a:pt x="21600" y="17633"/>
                    <a:pt x="21600" y="12721"/>
                  </a:cubicBezTo>
                  <a:lnTo>
                    <a:pt x="21600" y="8879"/>
                  </a:lnTo>
                  <a:cubicBezTo>
                    <a:pt x="21600" y="3967"/>
                    <a:pt x="16774" y="0"/>
                    <a:pt x="1080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E966F37C-722A-9343-93B6-1126143DC6F8}"/>
                </a:ext>
              </a:extLst>
            </p:cNvPr>
            <p:cNvSpPr/>
            <p:nvPr/>
          </p:nvSpPr>
          <p:spPr>
            <a:xfrm>
              <a:off x="4069932" y="3440990"/>
              <a:ext cx="845193" cy="845193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3EC9F6E2-9C4D-154B-BFF4-FC9891012357}"/>
                </a:ext>
              </a:extLst>
            </p:cNvPr>
            <p:cNvSpPr txBox="1"/>
            <p:nvPr/>
          </p:nvSpPr>
          <p:spPr>
            <a:xfrm>
              <a:off x="4981509" y="3714662"/>
              <a:ext cx="2135570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b="1" noProof="1"/>
                <a:t>Evita o fracionamento de licitação</a:t>
              </a: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01C0B605-A9E4-0448-B5F5-55A153BD8C32}"/>
                </a:ext>
              </a:extLst>
            </p:cNvPr>
            <p:cNvSpPr txBox="1"/>
            <p:nvPr/>
          </p:nvSpPr>
          <p:spPr>
            <a:xfrm>
              <a:off x="4217453" y="3601976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03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0FF22B-F648-4C4D-8B05-3398432E9C27}"/>
              </a:ext>
            </a:extLst>
          </p:cNvPr>
          <p:cNvGrpSpPr/>
          <p:nvPr/>
        </p:nvGrpSpPr>
        <p:grpSpPr>
          <a:xfrm>
            <a:off x="6766411" y="5004921"/>
            <a:ext cx="4266350" cy="1114940"/>
            <a:chOff x="4699330" y="4519960"/>
            <a:chExt cx="3482683" cy="1114940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0502E775-9AFA-9E42-99CF-B56C3EEF245B}"/>
                </a:ext>
              </a:extLst>
            </p:cNvPr>
            <p:cNvSpPr/>
            <p:nvPr/>
          </p:nvSpPr>
          <p:spPr>
            <a:xfrm>
              <a:off x="4699330" y="4639848"/>
              <a:ext cx="3482683" cy="99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0"/>
                  </a:moveTo>
                  <a:cubicBezTo>
                    <a:pt x="20224" y="0"/>
                    <a:pt x="21600" y="4814"/>
                    <a:pt x="21600" y="10800"/>
                  </a:cubicBezTo>
                  <a:cubicBezTo>
                    <a:pt x="21600" y="16786"/>
                    <a:pt x="20224" y="21600"/>
                    <a:pt x="18514" y="21600"/>
                  </a:cubicBezTo>
                  <a:lnTo>
                    <a:pt x="3086" y="21600"/>
                  </a:lnTo>
                  <a:cubicBezTo>
                    <a:pt x="1376" y="21600"/>
                    <a:pt x="0" y="16786"/>
                    <a:pt x="0" y="10800"/>
                  </a:cubicBezTo>
                  <a:cubicBezTo>
                    <a:pt x="0" y="4814"/>
                    <a:pt x="1376" y="0"/>
                    <a:pt x="3086" y="0"/>
                  </a:cubicBezTo>
                  <a:lnTo>
                    <a:pt x="1851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F43F0226-76AD-CC49-9EF5-9F45186C9F56}"/>
                </a:ext>
              </a:extLst>
            </p:cNvPr>
            <p:cNvSpPr/>
            <p:nvPr/>
          </p:nvSpPr>
          <p:spPr>
            <a:xfrm>
              <a:off x="7276878" y="4519960"/>
              <a:ext cx="845193" cy="102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75" y="0"/>
                    <a:pt x="21600" y="3967"/>
                    <a:pt x="21600" y="8879"/>
                  </a:cubicBezTo>
                  <a:lnTo>
                    <a:pt x="21600" y="12721"/>
                  </a:lnTo>
                  <a:cubicBezTo>
                    <a:pt x="21600" y="17633"/>
                    <a:pt x="16774" y="21600"/>
                    <a:pt x="10800" y="21600"/>
                  </a:cubicBezTo>
                  <a:cubicBezTo>
                    <a:pt x="4826" y="21600"/>
                    <a:pt x="0" y="17633"/>
                    <a:pt x="0" y="12721"/>
                  </a:cubicBezTo>
                  <a:lnTo>
                    <a:pt x="0" y="8879"/>
                  </a:lnTo>
                  <a:cubicBezTo>
                    <a:pt x="0" y="3967"/>
                    <a:pt x="4825" y="0"/>
                    <a:pt x="1080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49A7D589-72EB-384D-8E1D-D73C870E42AE}"/>
                </a:ext>
              </a:extLst>
            </p:cNvPr>
            <p:cNvSpPr/>
            <p:nvPr/>
          </p:nvSpPr>
          <p:spPr>
            <a:xfrm>
              <a:off x="7276878" y="4519962"/>
              <a:ext cx="845193" cy="845193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40314239-6262-6C45-A26D-1DDD9FA73952}"/>
                </a:ext>
              </a:extLst>
            </p:cNvPr>
            <p:cNvSpPr txBox="1"/>
            <p:nvPr/>
          </p:nvSpPr>
          <p:spPr>
            <a:xfrm>
              <a:off x="5085269" y="4826948"/>
              <a:ext cx="2135570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noProof="1"/>
                <a:t>Redução das licitações , com ganho de escala</a:t>
              </a:r>
            </a:p>
          </p:txBody>
        </p:sp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3CFF14CE-4888-4140-9404-AC4A7B7EFFCF}"/>
                </a:ext>
              </a:extLst>
            </p:cNvPr>
            <p:cNvSpPr txBox="1"/>
            <p:nvPr/>
          </p:nvSpPr>
          <p:spPr>
            <a:xfrm>
              <a:off x="7424399" y="468094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04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5AC2370F-7948-8E11-700C-F6C18C24C5CC}"/>
              </a:ext>
            </a:extLst>
          </p:cNvPr>
          <p:cNvGrpSpPr/>
          <p:nvPr/>
        </p:nvGrpSpPr>
        <p:grpSpPr>
          <a:xfrm>
            <a:off x="142896" y="1295201"/>
            <a:ext cx="2109450" cy="1797605"/>
            <a:chOff x="5009637" y="2875449"/>
            <a:chExt cx="2387240" cy="2016282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9D5BBBF4-F788-A275-A444-1046BA643176}"/>
                </a:ext>
              </a:extLst>
            </p:cNvPr>
            <p:cNvSpPr/>
            <p:nvPr/>
          </p:nvSpPr>
          <p:spPr>
            <a:xfrm>
              <a:off x="5009637" y="2875449"/>
              <a:ext cx="2342596" cy="1903629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9" name="Retângulo: Cantos Arredondados 4">
              <a:extLst>
                <a:ext uri="{FF2B5EF4-FFF2-40B4-BE49-F238E27FC236}">
                  <a16:creationId xmlns:a16="http://schemas.microsoft.com/office/drawing/2014/main" id="{A7C2175F-D995-0FDC-3D62-8FD7ED966766}"/>
                </a:ext>
              </a:extLst>
            </p:cNvPr>
            <p:cNvSpPr txBox="1"/>
            <p:nvPr/>
          </p:nvSpPr>
          <p:spPr>
            <a:xfrm>
              <a:off x="5166123" y="2914547"/>
              <a:ext cx="2230754" cy="19771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solidFill>
                    <a:schemeClr val="tx1"/>
                  </a:solidFill>
                </a:rPr>
                <a:t>Qual objeto</a:t>
              </a:r>
              <a:r>
                <a:rPr lang="pt-BR" sz="2400" dirty="0">
                  <a:solidFill>
                    <a:schemeClr val="tx1"/>
                  </a:solidFill>
                </a:rPr>
                <a:t> é registrável</a:t>
              </a:r>
              <a:endParaRPr lang="pt-BR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35">
            <a:extLst>
              <a:ext uri="{FF2B5EF4-FFF2-40B4-BE49-F238E27FC236}">
                <a16:creationId xmlns:a16="http://schemas.microsoft.com/office/drawing/2014/main" id="{B9F8FB12-1690-5661-B761-0ADDF16C96D4}"/>
              </a:ext>
            </a:extLst>
          </p:cNvPr>
          <p:cNvSpPr txBox="1"/>
          <p:nvPr/>
        </p:nvSpPr>
        <p:spPr>
          <a:xfrm>
            <a:off x="3235782" y="1527261"/>
            <a:ext cx="3384866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800" b="1" cap="all" noProof="1"/>
              <a:t>Futura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FDEF119D-CC5D-E2C2-92AF-4F289769A047}"/>
              </a:ext>
            </a:extLst>
          </p:cNvPr>
          <p:cNvSpPr txBox="1"/>
          <p:nvPr/>
        </p:nvSpPr>
        <p:spPr>
          <a:xfrm>
            <a:off x="3683560" y="3034711"/>
            <a:ext cx="2937088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800" b="1" cap="all" noProof="1"/>
              <a:t>ESTIMÁVEL</a:t>
            </a:r>
          </a:p>
        </p:txBody>
      </p:sp>
      <p:sp>
        <p:nvSpPr>
          <p:cNvPr id="50" name="TextBox 41">
            <a:extLst>
              <a:ext uri="{FF2B5EF4-FFF2-40B4-BE49-F238E27FC236}">
                <a16:creationId xmlns:a16="http://schemas.microsoft.com/office/drawing/2014/main" id="{F149EFAC-EC3A-0684-AC88-AD5D8441FB60}"/>
              </a:ext>
            </a:extLst>
          </p:cNvPr>
          <p:cNvSpPr txBox="1"/>
          <p:nvPr/>
        </p:nvSpPr>
        <p:spPr>
          <a:xfrm>
            <a:off x="3158912" y="4880058"/>
            <a:ext cx="2937088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b="1" cap="all" noProof="1"/>
              <a:t>padronizável</a:t>
            </a:r>
            <a:endParaRPr lang="en-US" sz="2800" b="1" cap="all" noProof="1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2966FDB-73A0-2E03-494E-E6DE4E113101}"/>
              </a:ext>
            </a:extLst>
          </p:cNvPr>
          <p:cNvSpPr/>
          <p:nvPr/>
        </p:nvSpPr>
        <p:spPr>
          <a:xfrm>
            <a:off x="1179534" y="3045449"/>
            <a:ext cx="2263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200" b="1" cap="none" spc="0" dirty="0">
                <a:ln/>
                <a:solidFill>
                  <a:schemeClr val="accent3"/>
                </a:solidFill>
                <a:effectLst/>
              </a:rPr>
              <a:t>Demanda</a:t>
            </a: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2E21968B-589B-A28F-21F7-7512D5FF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049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77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06542-03B4-9113-5956-48C693F4F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26E3AE8-247F-E1DC-442B-43315040AD5A}"/>
              </a:ext>
            </a:extLst>
          </p:cNvPr>
          <p:cNvGraphicFramePr/>
          <p:nvPr/>
        </p:nvGraphicFramePr>
        <p:xfrm>
          <a:off x="1032070" y="1345223"/>
          <a:ext cx="7814408" cy="416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098DF074-655F-027F-7226-FA26C1A031FE}"/>
              </a:ext>
            </a:extLst>
          </p:cNvPr>
          <p:cNvSpPr txBox="1">
            <a:spLocks/>
          </p:cNvSpPr>
          <p:nvPr/>
        </p:nvSpPr>
        <p:spPr>
          <a:xfrm>
            <a:off x="1032070" y="-113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94">
            <a:extLst>
              <a:ext uri="{FF2B5EF4-FFF2-40B4-BE49-F238E27FC236}">
                <a16:creationId xmlns:a16="http://schemas.microsoft.com/office/drawing/2014/main" id="{F43DA754-3CE2-6E81-79C1-2E3951B97196}"/>
              </a:ext>
            </a:extLst>
          </p:cNvPr>
          <p:cNvGrpSpPr/>
          <p:nvPr/>
        </p:nvGrpSpPr>
        <p:grpSpPr>
          <a:xfrm rot="5400000">
            <a:off x="8035620" y="1750658"/>
            <a:ext cx="4713236" cy="3091522"/>
            <a:chOff x="497150" y="1083076"/>
            <a:chExt cx="3258103" cy="4820574"/>
          </a:xfrm>
        </p:grpSpPr>
        <p:sp>
          <p:nvSpPr>
            <p:cNvPr id="4" name="Freeform: Shape 95">
              <a:extLst>
                <a:ext uri="{FF2B5EF4-FFF2-40B4-BE49-F238E27FC236}">
                  <a16:creationId xmlns:a16="http://schemas.microsoft.com/office/drawing/2014/main" id="{3F45E8DA-A611-1002-E2A1-ACF526C271EA}"/>
                </a:ext>
              </a:extLst>
            </p:cNvPr>
            <p:cNvSpPr/>
            <p:nvPr/>
          </p:nvSpPr>
          <p:spPr>
            <a:xfrm rot="10800000">
              <a:off x="497150" y="1083076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Freeform: Shape 96">
              <a:extLst>
                <a:ext uri="{FF2B5EF4-FFF2-40B4-BE49-F238E27FC236}">
                  <a16:creationId xmlns:a16="http://schemas.microsoft.com/office/drawing/2014/main" id="{63D63564-0F5A-3025-853B-F487DD908A5C}"/>
                </a:ext>
              </a:extLst>
            </p:cNvPr>
            <p:cNvSpPr/>
            <p:nvPr/>
          </p:nvSpPr>
          <p:spPr>
            <a:xfrm>
              <a:off x="2565645" y="4714042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: Rounded Corners 97">
              <a:extLst>
                <a:ext uri="{FF2B5EF4-FFF2-40B4-BE49-F238E27FC236}">
                  <a16:creationId xmlns:a16="http://schemas.microsoft.com/office/drawing/2014/main" id="{E836338B-3F94-C211-A041-0E98664E6A78}"/>
                </a:ext>
              </a:extLst>
            </p:cNvPr>
            <p:cNvSpPr/>
            <p:nvPr/>
          </p:nvSpPr>
          <p:spPr>
            <a:xfrm>
              <a:off x="701336" y="1287262"/>
              <a:ext cx="2849732" cy="4412202"/>
            </a:xfrm>
            <a:prstGeom prst="roundRect">
              <a:avLst>
                <a:gd name="adj" fmla="val 919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98">
              <a:extLst>
                <a:ext uri="{FF2B5EF4-FFF2-40B4-BE49-F238E27FC236}">
                  <a16:creationId xmlns:a16="http://schemas.microsoft.com/office/drawing/2014/main" id="{51A9CAC6-2EC7-0E6C-A951-3AAFCBBEC754}"/>
                </a:ext>
              </a:extLst>
            </p:cNvPr>
            <p:cNvSpPr/>
            <p:nvPr/>
          </p:nvSpPr>
          <p:spPr>
            <a:xfrm rot="5400000">
              <a:off x="497150" y="1083076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: Shape 99">
              <a:extLst>
                <a:ext uri="{FF2B5EF4-FFF2-40B4-BE49-F238E27FC236}">
                  <a16:creationId xmlns:a16="http://schemas.microsoft.com/office/drawing/2014/main" id="{3D0ADD0A-166D-EAF0-419E-A857AC609120}"/>
                </a:ext>
              </a:extLst>
            </p:cNvPr>
            <p:cNvSpPr/>
            <p:nvPr/>
          </p:nvSpPr>
          <p:spPr>
            <a:xfrm rot="16200000">
              <a:off x="2565645" y="4714042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970F28-1B73-BB5A-6DE6-ABB6E58FB69A}"/>
              </a:ext>
            </a:extLst>
          </p:cNvPr>
          <p:cNvSpPr txBox="1"/>
          <p:nvPr/>
        </p:nvSpPr>
        <p:spPr>
          <a:xfrm>
            <a:off x="9150740" y="2305615"/>
            <a:ext cx="2396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avolini" panose="020B0502040204020203" pitchFamily="66" charset="0"/>
              </a:rPr>
              <a:t>Já o fornecedor ficar vinculado a proposta, sob a possibilidade de ser sancionado, se não cumprir! </a:t>
            </a:r>
          </a:p>
        </p:txBody>
      </p:sp>
    </p:spTree>
    <p:extLst>
      <p:ext uri="{BB962C8B-B14F-4D97-AF65-F5344CB8AC3E}">
        <p14:creationId xmlns:p14="http://schemas.microsoft.com/office/powerpoint/2010/main" val="27235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07FC01FA-8FBA-497D-A15E-7512DBD8D490}"/>
              </a:ext>
            </a:extLst>
          </p:cNvPr>
          <p:cNvSpPr/>
          <p:nvPr/>
        </p:nvSpPr>
        <p:spPr>
          <a:xfrm>
            <a:off x="2886635" y="1874661"/>
            <a:ext cx="2584110" cy="2838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3789"/>
                </a:lnTo>
                <a:cubicBezTo>
                  <a:pt x="0" y="1696"/>
                  <a:pt x="1696" y="0"/>
                  <a:pt x="3789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D879C525-B957-4ADB-8F24-1753CC9D4AA7}"/>
              </a:ext>
            </a:extLst>
          </p:cNvPr>
          <p:cNvSpPr/>
          <p:nvPr/>
        </p:nvSpPr>
        <p:spPr>
          <a:xfrm>
            <a:off x="8908294" y="1776341"/>
            <a:ext cx="2748841" cy="2838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7811" y="0"/>
                </a:lnTo>
                <a:cubicBezTo>
                  <a:pt x="19904" y="0"/>
                  <a:pt x="21600" y="1696"/>
                  <a:pt x="21600" y="378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FEDE5D44-51E4-412A-9920-247B0BFCA965}"/>
              </a:ext>
            </a:extLst>
          </p:cNvPr>
          <p:cNvSpPr/>
          <p:nvPr/>
        </p:nvSpPr>
        <p:spPr>
          <a:xfrm>
            <a:off x="8571725" y="3629088"/>
            <a:ext cx="3502444" cy="140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555" extrusionOk="0">
                <a:moveTo>
                  <a:pt x="21521" y="3245"/>
                </a:moveTo>
                <a:lnTo>
                  <a:pt x="20439" y="137"/>
                </a:lnTo>
                <a:cubicBezTo>
                  <a:pt x="20371" y="-45"/>
                  <a:pt x="20236" y="-45"/>
                  <a:pt x="20168" y="137"/>
                </a:cubicBezTo>
                <a:lnTo>
                  <a:pt x="19086" y="3245"/>
                </a:lnTo>
                <a:cubicBezTo>
                  <a:pt x="19007" y="3472"/>
                  <a:pt x="19086" y="3767"/>
                  <a:pt x="19221" y="3767"/>
                </a:cubicBezTo>
                <a:lnTo>
                  <a:pt x="19650" y="3767"/>
                </a:lnTo>
                <a:lnTo>
                  <a:pt x="19796" y="3767"/>
                </a:lnTo>
                <a:lnTo>
                  <a:pt x="19796" y="19513"/>
                </a:lnTo>
                <a:lnTo>
                  <a:pt x="1015" y="19513"/>
                </a:lnTo>
                <a:lnTo>
                  <a:pt x="1015" y="3563"/>
                </a:lnTo>
                <a:cubicBezTo>
                  <a:pt x="1015" y="2995"/>
                  <a:pt x="789" y="2542"/>
                  <a:pt x="507" y="2542"/>
                </a:cubicBezTo>
                <a:cubicBezTo>
                  <a:pt x="225" y="2542"/>
                  <a:pt x="0" y="2995"/>
                  <a:pt x="0" y="3563"/>
                </a:cubicBezTo>
                <a:lnTo>
                  <a:pt x="0" y="20534"/>
                </a:lnTo>
                <a:cubicBezTo>
                  <a:pt x="0" y="21101"/>
                  <a:pt x="225" y="21555"/>
                  <a:pt x="507" y="21555"/>
                </a:cubicBezTo>
                <a:lnTo>
                  <a:pt x="20304" y="21555"/>
                </a:lnTo>
                <a:cubicBezTo>
                  <a:pt x="20585" y="21555"/>
                  <a:pt x="20811" y="21101"/>
                  <a:pt x="20811" y="20534"/>
                </a:cubicBezTo>
                <a:lnTo>
                  <a:pt x="20811" y="3767"/>
                </a:lnTo>
                <a:lnTo>
                  <a:pt x="20957" y="3767"/>
                </a:lnTo>
                <a:lnTo>
                  <a:pt x="21386" y="3767"/>
                </a:lnTo>
                <a:cubicBezTo>
                  <a:pt x="21521" y="3767"/>
                  <a:pt x="21600" y="3472"/>
                  <a:pt x="21521" y="324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6A85C79F-4F8E-40E7-8446-3E0E584EC874}"/>
              </a:ext>
            </a:extLst>
          </p:cNvPr>
          <p:cNvSpPr/>
          <p:nvPr/>
        </p:nvSpPr>
        <p:spPr>
          <a:xfrm>
            <a:off x="5856340" y="2039618"/>
            <a:ext cx="2541742" cy="2838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811" y="21600"/>
                </a:lnTo>
                <a:cubicBezTo>
                  <a:pt x="19904" y="21600"/>
                  <a:pt x="21600" y="19904"/>
                  <a:pt x="21600" y="17811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2671F27E-11F5-4E6B-9F6F-E58E2690C46C}"/>
              </a:ext>
            </a:extLst>
          </p:cNvPr>
          <p:cNvSpPr/>
          <p:nvPr/>
        </p:nvSpPr>
        <p:spPr>
          <a:xfrm>
            <a:off x="5610909" y="1601706"/>
            <a:ext cx="3207374" cy="2071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555" extrusionOk="0">
                <a:moveTo>
                  <a:pt x="21521" y="18310"/>
                </a:moveTo>
                <a:lnTo>
                  <a:pt x="20439" y="21418"/>
                </a:lnTo>
                <a:cubicBezTo>
                  <a:pt x="20371" y="21600"/>
                  <a:pt x="20236" y="21600"/>
                  <a:pt x="20168" y="21418"/>
                </a:cubicBezTo>
                <a:lnTo>
                  <a:pt x="19086" y="18310"/>
                </a:lnTo>
                <a:cubicBezTo>
                  <a:pt x="19007" y="18083"/>
                  <a:pt x="19086" y="17788"/>
                  <a:pt x="19221" y="17788"/>
                </a:cubicBezTo>
                <a:lnTo>
                  <a:pt x="19650" y="17788"/>
                </a:lnTo>
                <a:lnTo>
                  <a:pt x="19796" y="17788"/>
                </a:lnTo>
                <a:lnTo>
                  <a:pt x="19796" y="2042"/>
                </a:lnTo>
                <a:lnTo>
                  <a:pt x="1015" y="2042"/>
                </a:lnTo>
                <a:lnTo>
                  <a:pt x="1015" y="17992"/>
                </a:lnTo>
                <a:cubicBezTo>
                  <a:pt x="1015" y="18560"/>
                  <a:pt x="789" y="19013"/>
                  <a:pt x="507" y="19013"/>
                </a:cubicBezTo>
                <a:cubicBezTo>
                  <a:pt x="225" y="19013"/>
                  <a:pt x="0" y="18560"/>
                  <a:pt x="0" y="17992"/>
                </a:cubicBezTo>
                <a:lnTo>
                  <a:pt x="0" y="1021"/>
                </a:lnTo>
                <a:cubicBezTo>
                  <a:pt x="0" y="454"/>
                  <a:pt x="225" y="0"/>
                  <a:pt x="507" y="0"/>
                </a:cubicBezTo>
                <a:lnTo>
                  <a:pt x="20304" y="0"/>
                </a:lnTo>
                <a:cubicBezTo>
                  <a:pt x="20585" y="0"/>
                  <a:pt x="20811" y="454"/>
                  <a:pt x="20811" y="1021"/>
                </a:cubicBezTo>
                <a:lnTo>
                  <a:pt x="20811" y="17788"/>
                </a:lnTo>
                <a:lnTo>
                  <a:pt x="20957" y="17788"/>
                </a:lnTo>
                <a:lnTo>
                  <a:pt x="21386" y="17788"/>
                </a:lnTo>
                <a:cubicBezTo>
                  <a:pt x="21521" y="17788"/>
                  <a:pt x="21600" y="18106"/>
                  <a:pt x="21521" y="183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2B558D78-3745-49A6-A98D-2C25F0069D60}"/>
              </a:ext>
            </a:extLst>
          </p:cNvPr>
          <p:cNvSpPr/>
          <p:nvPr/>
        </p:nvSpPr>
        <p:spPr>
          <a:xfrm>
            <a:off x="1566064" y="3061815"/>
            <a:ext cx="4268799" cy="1924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55" extrusionOk="0">
                <a:moveTo>
                  <a:pt x="21540" y="3245"/>
                </a:moveTo>
                <a:lnTo>
                  <a:pt x="20723" y="137"/>
                </a:lnTo>
                <a:cubicBezTo>
                  <a:pt x="20672" y="-45"/>
                  <a:pt x="20569" y="-45"/>
                  <a:pt x="20518" y="137"/>
                </a:cubicBezTo>
                <a:lnTo>
                  <a:pt x="19701" y="3245"/>
                </a:lnTo>
                <a:cubicBezTo>
                  <a:pt x="19641" y="3472"/>
                  <a:pt x="19701" y="3767"/>
                  <a:pt x="19803" y="3767"/>
                </a:cubicBezTo>
                <a:lnTo>
                  <a:pt x="20126" y="3767"/>
                </a:lnTo>
                <a:lnTo>
                  <a:pt x="20237" y="3767"/>
                </a:lnTo>
                <a:lnTo>
                  <a:pt x="20237" y="19513"/>
                </a:lnTo>
                <a:lnTo>
                  <a:pt x="6047" y="19513"/>
                </a:lnTo>
                <a:lnTo>
                  <a:pt x="6047" y="3563"/>
                </a:lnTo>
                <a:lnTo>
                  <a:pt x="6047" y="3563"/>
                </a:lnTo>
                <a:lnTo>
                  <a:pt x="6047" y="3540"/>
                </a:lnTo>
                <a:lnTo>
                  <a:pt x="383" y="3540"/>
                </a:lnTo>
                <a:cubicBezTo>
                  <a:pt x="170" y="3540"/>
                  <a:pt x="0" y="3994"/>
                  <a:pt x="0" y="4561"/>
                </a:cubicBezTo>
                <a:cubicBezTo>
                  <a:pt x="0" y="5128"/>
                  <a:pt x="170" y="5582"/>
                  <a:pt x="383" y="5582"/>
                </a:cubicBezTo>
                <a:lnTo>
                  <a:pt x="5281" y="5582"/>
                </a:lnTo>
                <a:lnTo>
                  <a:pt x="5281" y="20534"/>
                </a:lnTo>
                <a:cubicBezTo>
                  <a:pt x="5281" y="21101"/>
                  <a:pt x="5451" y="21555"/>
                  <a:pt x="5664" y="21555"/>
                </a:cubicBezTo>
                <a:lnTo>
                  <a:pt x="20621" y="21555"/>
                </a:lnTo>
                <a:cubicBezTo>
                  <a:pt x="20833" y="21555"/>
                  <a:pt x="21004" y="21101"/>
                  <a:pt x="21004" y="20534"/>
                </a:cubicBezTo>
                <a:lnTo>
                  <a:pt x="21004" y="3767"/>
                </a:lnTo>
                <a:lnTo>
                  <a:pt x="21115" y="3767"/>
                </a:lnTo>
                <a:lnTo>
                  <a:pt x="21438" y="3767"/>
                </a:lnTo>
                <a:cubicBezTo>
                  <a:pt x="21540" y="3767"/>
                  <a:pt x="21600" y="3472"/>
                  <a:pt x="21540" y="324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35762-11F6-4396-85D6-AF39567BBF70}"/>
              </a:ext>
            </a:extLst>
          </p:cNvPr>
          <p:cNvSpPr txBox="1"/>
          <p:nvPr/>
        </p:nvSpPr>
        <p:spPr>
          <a:xfrm>
            <a:off x="8989264" y="2754039"/>
            <a:ext cx="2792797" cy="163121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pt-BR" sz="2000" b="1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Garantido a preferência de contratação de acordo com a ordem de classificação.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95C44-01C8-414B-B7BE-451BE85198E2}"/>
              </a:ext>
            </a:extLst>
          </p:cNvPr>
          <p:cNvSpPr txBox="1"/>
          <p:nvPr/>
        </p:nvSpPr>
        <p:spPr>
          <a:xfrm>
            <a:off x="6096009" y="1590375"/>
            <a:ext cx="2281811" cy="230832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pt-BR" sz="2400" b="1" noProof="1"/>
          </a:p>
          <a:p>
            <a:r>
              <a:rPr lang="pt-BR" sz="2400" b="1" noProof="1"/>
              <a:t>Se aceitar cotar o preço no mesmo valor que o vencedor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CC3FF0-0131-466E-802F-AC149D602AEB}"/>
              </a:ext>
            </a:extLst>
          </p:cNvPr>
          <p:cNvSpPr txBox="1"/>
          <p:nvPr/>
        </p:nvSpPr>
        <p:spPr>
          <a:xfrm>
            <a:off x="3092861" y="2600151"/>
            <a:ext cx="1964838" cy="193899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pt-BR" sz="2400" b="1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Registra-se mais de um fornecedor ou prestador de serviço</a:t>
            </a:r>
          </a:p>
        </p:txBody>
      </p:sp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id="{32545582-2C1F-4007-89F3-088C2E1B4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6677" y="3753436"/>
            <a:ext cx="822960" cy="82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Freeform 47">
            <a:extLst>
              <a:ext uri="{FF2B5EF4-FFF2-40B4-BE49-F238E27FC236}">
                <a16:creationId xmlns:a16="http://schemas.microsoft.com/office/drawing/2014/main" id="{E1D36F4E-259B-F0BB-4057-556BE8342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961" y="2073671"/>
            <a:ext cx="655229" cy="559727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pic>
        <p:nvPicPr>
          <p:cNvPr id="26" name="Imagem 25" descr="Imagem em preto e branco&#10;&#10;Descrição gerada automaticamente">
            <a:extLst>
              <a:ext uri="{FF2B5EF4-FFF2-40B4-BE49-F238E27FC236}">
                <a16:creationId xmlns:a16="http://schemas.microsoft.com/office/drawing/2014/main" id="{7FA105C8-3FAF-B40F-55F7-B7F7A6E8DE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04" y="1893884"/>
            <a:ext cx="919299" cy="919299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1C8F886-C432-C276-A4B9-78C0FA6594FF}"/>
              </a:ext>
            </a:extLst>
          </p:cNvPr>
          <p:cNvGrpSpPr/>
          <p:nvPr/>
        </p:nvGrpSpPr>
        <p:grpSpPr>
          <a:xfrm>
            <a:off x="1170441" y="1948991"/>
            <a:ext cx="1466207" cy="1325563"/>
            <a:chOff x="3603776" y="317069"/>
            <a:chExt cx="989533" cy="842994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B940F04D-67D2-D7C0-2B65-0A56DB57329B}"/>
                </a:ext>
              </a:extLst>
            </p:cNvPr>
            <p:cNvSpPr/>
            <p:nvPr/>
          </p:nvSpPr>
          <p:spPr>
            <a:xfrm>
              <a:off x="3603776" y="317069"/>
              <a:ext cx="989533" cy="842994"/>
            </a:xfrm>
            <a:prstGeom prst="roundRect">
              <a:avLst>
                <a:gd name="adj" fmla="val 10000"/>
              </a:avLst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9" name="Retângulo: Cantos Arredondados 4">
              <a:extLst>
                <a:ext uri="{FF2B5EF4-FFF2-40B4-BE49-F238E27FC236}">
                  <a16:creationId xmlns:a16="http://schemas.microsoft.com/office/drawing/2014/main" id="{4824C7EE-674A-ED69-BD80-C611812C2241}"/>
                </a:ext>
              </a:extLst>
            </p:cNvPr>
            <p:cNvSpPr txBox="1"/>
            <p:nvPr/>
          </p:nvSpPr>
          <p:spPr>
            <a:xfrm>
              <a:off x="3628466" y="341759"/>
              <a:ext cx="940153" cy="79361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>
                  <a:solidFill>
                    <a:schemeClr val="tx1"/>
                  </a:solidFill>
                </a:rPr>
                <a:t>Cadastro de reserva</a:t>
              </a:r>
            </a:p>
          </p:txBody>
        </p:sp>
      </p:grpSp>
      <p:sp>
        <p:nvSpPr>
          <p:cNvPr id="30" name="Balão de Fala: Retângulo 29">
            <a:extLst>
              <a:ext uri="{FF2B5EF4-FFF2-40B4-BE49-F238E27FC236}">
                <a16:creationId xmlns:a16="http://schemas.microsoft.com/office/drawing/2014/main" id="{4D7977F2-D434-6612-5B92-2CB9901A7DA8}"/>
              </a:ext>
            </a:extLst>
          </p:cNvPr>
          <p:cNvSpPr/>
          <p:nvPr/>
        </p:nvSpPr>
        <p:spPr>
          <a:xfrm>
            <a:off x="237593" y="4305540"/>
            <a:ext cx="2386934" cy="1636883"/>
          </a:xfrm>
          <a:prstGeom prst="wedgeRectCallout">
            <a:avLst>
              <a:gd name="adj1" fmla="val 19751"/>
              <a:gd name="adj2" fmla="val -8398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Diminui a chance  de depois de tanto trabalho com o SRP, o fornecedor não honrar sua proposta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E74C36CD-A6BA-D6CB-BF49-FADEF0DB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461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3172D9-4F6F-4CF7-B5E1-5C19839B4937}"/>
              </a:ext>
            </a:extLst>
          </p:cNvPr>
          <p:cNvSpPr/>
          <p:nvPr/>
        </p:nvSpPr>
        <p:spPr>
          <a:xfrm rot="18900000">
            <a:off x="4152457" y="1863092"/>
            <a:ext cx="1968708" cy="19687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0D820C-83A7-46A0-879D-9955C8F1453F}"/>
              </a:ext>
            </a:extLst>
          </p:cNvPr>
          <p:cNvSpPr/>
          <p:nvPr/>
        </p:nvSpPr>
        <p:spPr>
          <a:xfrm rot="18900000">
            <a:off x="3394815" y="2300360"/>
            <a:ext cx="1094173" cy="1094171"/>
          </a:xfrm>
          <a:custGeom>
            <a:avLst/>
            <a:gdLst>
              <a:gd name="connsiteX0" fmla="*/ 962827 w 1193109"/>
              <a:gd name="connsiteY0" fmla="*/ 49414 h 1193107"/>
              <a:gd name="connsiteX1" fmla="*/ 998983 w 1193109"/>
              <a:gd name="connsiteY1" fmla="*/ 103040 h 1193107"/>
              <a:gd name="connsiteX2" fmla="*/ 1003283 w 1193109"/>
              <a:gd name="connsiteY2" fmla="*/ 124339 h 1193107"/>
              <a:gd name="connsiteX3" fmla="*/ 1106533 w 1193109"/>
              <a:gd name="connsiteY3" fmla="*/ 227589 h 1193107"/>
              <a:gd name="connsiteX4" fmla="*/ 1072905 w 1193109"/>
              <a:gd name="connsiteY4" fmla="*/ 261218 h 1193107"/>
              <a:gd name="connsiteX5" fmla="*/ 1193109 w 1193109"/>
              <a:gd name="connsiteY5" fmla="*/ 444521 h 1193107"/>
              <a:gd name="connsiteX6" fmla="*/ 1193109 w 1193109"/>
              <a:gd name="connsiteY6" fmla="*/ 1024397 h 1193107"/>
              <a:gd name="connsiteX7" fmla="*/ 1024399 w 1193109"/>
              <a:gd name="connsiteY7" fmla="*/ 1193107 h 1193107"/>
              <a:gd name="connsiteX8" fmla="*/ 444522 w 1193109"/>
              <a:gd name="connsiteY8" fmla="*/ 1193107 h 1193107"/>
              <a:gd name="connsiteX9" fmla="*/ 268593 w 1193109"/>
              <a:gd name="connsiteY9" fmla="*/ 1077740 h 1193107"/>
              <a:gd name="connsiteX10" fmla="*/ 233696 w 1193109"/>
              <a:gd name="connsiteY10" fmla="*/ 1112638 h 1193107"/>
              <a:gd name="connsiteX11" fmla="*/ 124342 w 1193109"/>
              <a:gd name="connsiteY11" fmla="*/ 1003283 h 1193107"/>
              <a:gd name="connsiteX12" fmla="*/ 103040 w 1193109"/>
              <a:gd name="connsiteY12" fmla="*/ 998983 h 1193107"/>
              <a:gd name="connsiteX13" fmla="*/ 0 w 1193109"/>
              <a:gd name="connsiteY13" fmla="*/ 843531 h 1193107"/>
              <a:gd name="connsiteX14" fmla="*/ 0 w 1193109"/>
              <a:gd name="connsiteY14" fmla="*/ 168710 h 1193107"/>
              <a:gd name="connsiteX15" fmla="*/ 168710 w 1193109"/>
              <a:gd name="connsiteY15" fmla="*/ 0 h 1193107"/>
              <a:gd name="connsiteX16" fmla="*/ 843531 w 1193109"/>
              <a:gd name="connsiteY16" fmla="*/ 0 h 1193107"/>
              <a:gd name="connsiteX17" fmla="*/ 962827 w 1193109"/>
              <a:gd name="connsiteY17" fmla="*/ 49414 h 1193107"/>
              <a:gd name="connsiteX0" fmla="*/ 962827 w 1193109"/>
              <a:gd name="connsiteY0" fmla="*/ 49414 h 1193107"/>
              <a:gd name="connsiteX1" fmla="*/ 998983 w 1193109"/>
              <a:gd name="connsiteY1" fmla="*/ 103040 h 1193107"/>
              <a:gd name="connsiteX2" fmla="*/ 1106533 w 1193109"/>
              <a:gd name="connsiteY2" fmla="*/ 227589 h 1193107"/>
              <a:gd name="connsiteX3" fmla="*/ 1072905 w 1193109"/>
              <a:gd name="connsiteY3" fmla="*/ 261218 h 1193107"/>
              <a:gd name="connsiteX4" fmla="*/ 1193109 w 1193109"/>
              <a:gd name="connsiteY4" fmla="*/ 444521 h 1193107"/>
              <a:gd name="connsiteX5" fmla="*/ 1193109 w 1193109"/>
              <a:gd name="connsiteY5" fmla="*/ 1024397 h 1193107"/>
              <a:gd name="connsiteX6" fmla="*/ 1024399 w 1193109"/>
              <a:gd name="connsiteY6" fmla="*/ 1193107 h 1193107"/>
              <a:gd name="connsiteX7" fmla="*/ 444522 w 1193109"/>
              <a:gd name="connsiteY7" fmla="*/ 1193107 h 1193107"/>
              <a:gd name="connsiteX8" fmla="*/ 268593 w 1193109"/>
              <a:gd name="connsiteY8" fmla="*/ 1077740 h 1193107"/>
              <a:gd name="connsiteX9" fmla="*/ 233696 w 1193109"/>
              <a:gd name="connsiteY9" fmla="*/ 1112638 h 1193107"/>
              <a:gd name="connsiteX10" fmla="*/ 124342 w 1193109"/>
              <a:gd name="connsiteY10" fmla="*/ 1003283 h 1193107"/>
              <a:gd name="connsiteX11" fmla="*/ 103040 w 1193109"/>
              <a:gd name="connsiteY11" fmla="*/ 998983 h 1193107"/>
              <a:gd name="connsiteX12" fmla="*/ 0 w 1193109"/>
              <a:gd name="connsiteY12" fmla="*/ 843531 h 1193107"/>
              <a:gd name="connsiteX13" fmla="*/ 0 w 1193109"/>
              <a:gd name="connsiteY13" fmla="*/ 168710 h 1193107"/>
              <a:gd name="connsiteX14" fmla="*/ 168710 w 1193109"/>
              <a:gd name="connsiteY14" fmla="*/ 0 h 1193107"/>
              <a:gd name="connsiteX15" fmla="*/ 843531 w 1193109"/>
              <a:gd name="connsiteY15" fmla="*/ 0 h 1193107"/>
              <a:gd name="connsiteX16" fmla="*/ 962827 w 1193109"/>
              <a:gd name="connsiteY16" fmla="*/ 49414 h 1193107"/>
              <a:gd name="connsiteX0" fmla="*/ 962827 w 1193109"/>
              <a:gd name="connsiteY0" fmla="*/ 49414 h 1193107"/>
              <a:gd name="connsiteX1" fmla="*/ 1106533 w 1193109"/>
              <a:gd name="connsiteY1" fmla="*/ 227589 h 1193107"/>
              <a:gd name="connsiteX2" fmla="*/ 1072905 w 1193109"/>
              <a:gd name="connsiteY2" fmla="*/ 261218 h 1193107"/>
              <a:gd name="connsiteX3" fmla="*/ 1193109 w 1193109"/>
              <a:gd name="connsiteY3" fmla="*/ 444521 h 1193107"/>
              <a:gd name="connsiteX4" fmla="*/ 1193109 w 1193109"/>
              <a:gd name="connsiteY4" fmla="*/ 1024397 h 1193107"/>
              <a:gd name="connsiteX5" fmla="*/ 1024399 w 1193109"/>
              <a:gd name="connsiteY5" fmla="*/ 1193107 h 1193107"/>
              <a:gd name="connsiteX6" fmla="*/ 444522 w 1193109"/>
              <a:gd name="connsiteY6" fmla="*/ 1193107 h 1193107"/>
              <a:gd name="connsiteX7" fmla="*/ 268593 w 1193109"/>
              <a:gd name="connsiteY7" fmla="*/ 1077740 h 1193107"/>
              <a:gd name="connsiteX8" fmla="*/ 233696 w 1193109"/>
              <a:gd name="connsiteY8" fmla="*/ 1112638 h 1193107"/>
              <a:gd name="connsiteX9" fmla="*/ 124342 w 1193109"/>
              <a:gd name="connsiteY9" fmla="*/ 1003283 h 1193107"/>
              <a:gd name="connsiteX10" fmla="*/ 103040 w 1193109"/>
              <a:gd name="connsiteY10" fmla="*/ 998983 h 1193107"/>
              <a:gd name="connsiteX11" fmla="*/ 0 w 1193109"/>
              <a:gd name="connsiteY11" fmla="*/ 843531 h 1193107"/>
              <a:gd name="connsiteX12" fmla="*/ 0 w 1193109"/>
              <a:gd name="connsiteY12" fmla="*/ 168710 h 1193107"/>
              <a:gd name="connsiteX13" fmla="*/ 168710 w 1193109"/>
              <a:gd name="connsiteY13" fmla="*/ 0 h 1193107"/>
              <a:gd name="connsiteX14" fmla="*/ 843531 w 1193109"/>
              <a:gd name="connsiteY14" fmla="*/ 0 h 1193107"/>
              <a:gd name="connsiteX15" fmla="*/ 962827 w 1193109"/>
              <a:gd name="connsiteY15" fmla="*/ 49414 h 1193107"/>
              <a:gd name="connsiteX0" fmla="*/ 962827 w 1193109"/>
              <a:gd name="connsiteY0" fmla="*/ 49414 h 1193107"/>
              <a:gd name="connsiteX1" fmla="*/ 1072905 w 1193109"/>
              <a:gd name="connsiteY1" fmla="*/ 261218 h 1193107"/>
              <a:gd name="connsiteX2" fmla="*/ 1193109 w 1193109"/>
              <a:gd name="connsiteY2" fmla="*/ 444521 h 1193107"/>
              <a:gd name="connsiteX3" fmla="*/ 1193109 w 1193109"/>
              <a:gd name="connsiteY3" fmla="*/ 1024397 h 1193107"/>
              <a:gd name="connsiteX4" fmla="*/ 1024399 w 1193109"/>
              <a:gd name="connsiteY4" fmla="*/ 1193107 h 1193107"/>
              <a:gd name="connsiteX5" fmla="*/ 444522 w 1193109"/>
              <a:gd name="connsiteY5" fmla="*/ 1193107 h 1193107"/>
              <a:gd name="connsiteX6" fmla="*/ 268593 w 1193109"/>
              <a:gd name="connsiteY6" fmla="*/ 1077740 h 1193107"/>
              <a:gd name="connsiteX7" fmla="*/ 233696 w 1193109"/>
              <a:gd name="connsiteY7" fmla="*/ 1112638 h 1193107"/>
              <a:gd name="connsiteX8" fmla="*/ 124342 w 1193109"/>
              <a:gd name="connsiteY8" fmla="*/ 1003283 h 1193107"/>
              <a:gd name="connsiteX9" fmla="*/ 103040 w 1193109"/>
              <a:gd name="connsiteY9" fmla="*/ 998983 h 1193107"/>
              <a:gd name="connsiteX10" fmla="*/ 0 w 1193109"/>
              <a:gd name="connsiteY10" fmla="*/ 843531 h 1193107"/>
              <a:gd name="connsiteX11" fmla="*/ 0 w 1193109"/>
              <a:gd name="connsiteY11" fmla="*/ 168710 h 1193107"/>
              <a:gd name="connsiteX12" fmla="*/ 168710 w 1193109"/>
              <a:gd name="connsiteY12" fmla="*/ 0 h 1193107"/>
              <a:gd name="connsiteX13" fmla="*/ 843531 w 1193109"/>
              <a:gd name="connsiteY13" fmla="*/ 0 h 1193107"/>
              <a:gd name="connsiteX14" fmla="*/ 962827 w 1193109"/>
              <a:gd name="connsiteY14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24342 w 1193109"/>
              <a:gd name="connsiteY7" fmla="*/ 1003283 h 1193107"/>
              <a:gd name="connsiteX8" fmla="*/ 103040 w 1193109"/>
              <a:gd name="connsiteY8" fmla="*/ 998983 h 1193107"/>
              <a:gd name="connsiteX9" fmla="*/ 0 w 1193109"/>
              <a:gd name="connsiteY9" fmla="*/ 843531 h 1193107"/>
              <a:gd name="connsiteX10" fmla="*/ 0 w 1193109"/>
              <a:gd name="connsiteY10" fmla="*/ 168710 h 1193107"/>
              <a:gd name="connsiteX11" fmla="*/ 168710 w 1193109"/>
              <a:gd name="connsiteY11" fmla="*/ 0 h 1193107"/>
              <a:gd name="connsiteX12" fmla="*/ 843531 w 1193109"/>
              <a:gd name="connsiteY12" fmla="*/ 0 h 1193107"/>
              <a:gd name="connsiteX13" fmla="*/ 962827 w 1193109"/>
              <a:gd name="connsiteY13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24342 w 1193109"/>
              <a:gd name="connsiteY7" fmla="*/ 1003283 h 1193107"/>
              <a:gd name="connsiteX8" fmla="*/ 103040 w 1193109"/>
              <a:gd name="connsiteY8" fmla="*/ 998983 h 1193107"/>
              <a:gd name="connsiteX9" fmla="*/ 0 w 1193109"/>
              <a:gd name="connsiteY9" fmla="*/ 843531 h 1193107"/>
              <a:gd name="connsiteX10" fmla="*/ 0 w 1193109"/>
              <a:gd name="connsiteY10" fmla="*/ 168710 h 1193107"/>
              <a:gd name="connsiteX11" fmla="*/ 168710 w 1193109"/>
              <a:gd name="connsiteY11" fmla="*/ 0 h 1193107"/>
              <a:gd name="connsiteX12" fmla="*/ 843531 w 1193109"/>
              <a:gd name="connsiteY12" fmla="*/ 0 h 1193107"/>
              <a:gd name="connsiteX13" fmla="*/ 962827 w 1193109"/>
              <a:gd name="connsiteY13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03040 w 1193109"/>
              <a:gd name="connsiteY7" fmla="*/ 998983 h 1193107"/>
              <a:gd name="connsiteX8" fmla="*/ 0 w 1193109"/>
              <a:gd name="connsiteY8" fmla="*/ 843531 h 1193107"/>
              <a:gd name="connsiteX9" fmla="*/ 0 w 1193109"/>
              <a:gd name="connsiteY9" fmla="*/ 168710 h 1193107"/>
              <a:gd name="connsiteX10" fmla="*/ 168710 w 1193109"/>
              <a:gd name="connsiteY10" fmla="*/ 0 h 1193107"/>
              <a:gd name="connsiteX11" fmla="*/ 843531 w 1193109"/>
              <a:gd name="connsiteY11" fmla="*/ 0 h 1193107"/>
              <a:gd name="connsiteX12" fmla="*/ 962827 w 1193109"/>
              <a:gd name="connsiteY12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103040 w 1193109"/>
              <a:gd name="connsiteY6" fmla="*/ 998983 h 1193107"/>
              <a:gd name="connsiteX7" fmla="*/ 0 w 1193109"/>
              <a:gd name="connsiteY7" fmla="*/ 843531 h 1193107"/>
              <a:gd name="connsiteX8" fmla="*/ 0 w 1193109"/>
              <a:gd name="connsiteY8" fmla="*/ 168710 h 1193107"/>
              <a:gd name="connsiteX9" fmla="*/ 168710 w 1193109"/>
              <a:gd name="connsiteY9" fmla="*/ 0 h 1193107"/>
              <a:gd name="connsiteX10" fmla="*/ 843531 w 1193109"/>
              <a:gd name="connsiteY10" fmla="*/ 0 h 1193107"/>
              <a:gd name="connsiteX11" fmla="*/ 962827 w 1193109"/>
              <a:gd name="connsiteY11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103040 w 1193109"/>
              <a:gd name="connsiteY5" fmla="*/ 998983 h 1193107"/>
              <a:gd name="connsiteX6" fmla="*/ 0 w 1193109"/>
              <a:gd name="connsiteY6" fmla="*/ 843531 h 1193107"/>
              <a:gd name="connsiteX7" fmla="*/ 0 w 1193109"/>
              <a:gd name="connsiteY7" fmla="*/ 168710 h 1193107"/>
              <a:gd name="connsiteX8" fmla="*/ 168710 w 1193109"/>
              <a:gd name="connsiteY8" fmla="*/ 0 h 1193107"/>
              <a:gd name="connsiteX9" fmla="*/ 843531 w 1193109"/>
              <a:gd name="connsiteY9" fmla="*/ 0 h 1193107"/>
              <a:gd name="connsiteX10" fmla="*/ 962827 w 1193109"/>
              <a:gd name="connsiteY10" fmla="*/ 49414 h 119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3109" h="1193107">
                <a:moveTo>
                  <a:pt x="962827" y="49414"/>
                </a:moveTo>
                <a:cubicBezTo>
                  <a:pt x="1021090" y="123501"/>
                  <a:pt x="969512" y="56396"/>
                  <a:pt x="1193109" y="444521"/>
                </a:cubicBezTo>
                <a:lnTo>
                  <a:pt x="1193109" y="1024397"/>
                </a:lnTo>
                <a:cubicBezTo>
                  <a:pt x="1193109" y="1117573"/>
                  <a:pt x="1117575" y="1193107"/>
                  <a:pt x="1024399" y="1193107"/>
                </a:cubicBezTo>
                <a:lnTo>
                  <a:pt x="444522" y="1193107"/>
                </a:lnTo>
                <a:lnTo>
                  <a:pt x="103040" y="998983"/>
                </a:lnTo>
                <a:cubicBezTo>
                  <a:pt x="42488" y="973372"/>
                  <a:pt x="0" y="913413"/>
                  <a:pt x="0" y="843531"/>
                </a:cubicBezTo>
                <a:lnTo>
                  <a:pt x="0" y="168710"/>
                </a:lnTo>
                <a:cubicBezTo>
                  <a:pt x="0" y="75534"/>
                  <a:pt x="75534" y="0"/>
                  <a:pt x="168710" y="0"/>
                </a:cubicBezTo>
                <a:lnTo>
                  <a:pt x="843531" y="0"/>
                </a:lnTo>
                <a:cubicBezTo>
                  <a:pt x="890119" y="0"/>
                  <a:pt x="932297" y="18884"/>
                  <a:pt x="962827" y="4941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D7ABC88-3EB9-403C-A467-1F0172643C65}"/>
              </a:ext>
            </a:extLst>
          </p:cNvPr>
          <p:cNvSpPr/>
          <p:nvPr/>
        </p:nvSpPr>
        <p:spPr>
          <a:xfrm rot="18900000">
            <a:off x="3360463" y="2383295"/>
            <a:ext cx="928303" cy="9283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AC263A5-28C8-40E9-859A-724FFCEA7FCC}"/>
              </a:ext>
            </a:extLst>
          </p:cNvPr>
          <p:cNvSpPr/>
          <p:nvPr/>
        </p:nvSpPr>
        <p:spPr>
          <a:xfrm rot="18900000">
            <a:off x="6862829" y="1863092"/>
            <a:ext cx="1968708" cy="19687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5A0F28-21B6-4E3B-86B8-ED414CE4A9BC}"/>
              </a:ext>
            </a:extLst>
          </p:cNvPr>
          <p:cNvSpPr/>
          <p:nvPr/>
        </p:nvSpPr>
        <p:spPr>
          <a:xfrm rot="18900000">
            <a:off x="6105187" y="2300360"/>
            <a:ext cx="1094173" cy="1094171"/>
          </a:xfrm>
          <a:custGeom>
            <a:avLst/>
            <a:gdLst>
              <a:gd name="connsiteX0" fmla="*/ 962827 w 1193109"/>
              <a:gd name="connsiteY0" fmla="*/ 49414 h 1193107"/>
              <a:gd name="connsiteX1" fmla="*/ 998983 w 1193109"/>
              <a:gd name="connsiteY1" fmla="*/ 103040 h 1193107"/>
              <a:gd name="connsiteX2" fmla="*/ 1003283 w 1193109"/>
              <a:gd name="connsiteY2" fmla="*/ 124339 h 1193107"/>
              <a:gd name="connsiteX3" fmla="*/ 1106533 w 1193109"/>
              <a:gd name="connsiteY3" fmla="*/ 227589 h 1193107"/>
              <a:gd name="connsiteX4" fmla="*/ 1072905 w 1193109"/>
              <a:gd name="connsiteY4" fmla="*/ 261218 h 1193107"/>
              <a:gd name="connsiteX5" fmla="*/ 1193109 w 1193109"/>
              <a:gd name="connsiteY5" fmla="*/ 444521 h 1193107"/>
              <a:gd name="connsiteX6" fmla="*/ 1193109 w 1193109"/>
              <a:gd name="connsiteY6" fmla="*/ 1024397 h 1193107"/>
              <a:gd name="connsiteX7" fmla="*/ 1024399 w 1193109"/>
              <a:gd name="connsiteY7" fmla="*/ 1193107 h 1193107"/>
              <a:gd name="connsiteX8" fmla="*/ 444522 w 1193109"/>
              <a:gd name="connsiteY8" fmla="*/ 1193107 h 1193107"/>
              <a:gd name="connsiteX9" fmla="*/ 268593 w 1193109"/>
              <a:gd name="connsiteY9" fmla="*/ 1077740 h 1193107"/>
              <a:gd name="connsiteX10" fmla="*/ 233696 w 1193109"/>
              <a:gd name="connsiteY10" fmla="*/ 1112638 h 1193107"/>
              <a:gd name="connsiteX11" fmla="*/ 124342 w 1193109"/>
              <a:gd name="connsiteY11" fmla="*/ 1003283 h 1193107"/>
              <a:gd name="connsiteX12" fmla="*/ 103040 w 1193109"/>
              <a:gd name="connsiteY12" fmla="*/ 998983 h 1193107"/>
              <a:gd name="connsiteX13" fmla="*/ 0 w 1193109"/>
              <a:gd name="connsiteY13" fmla="*/ 843531 h 1193107"/>
              <a:gd name="connsiteX14" fmla="*/ 0 w 1193109"/>
              <a:gd name="connsiteY14" fmla="*/ 168710 h 1193107"/>
              <a:gd name="connsiteX15" fmla="*/ 168710 w 1193109"/>
              <a:gd name="connsiteY15" fmla="*/ 0 h 1193107"/>
              <a:gd name="connsiteX16" fmla="*/ 843531 w 1193109"/>
              <a:gd name="connsiteY16" fmla="*/ 0 h 1193107"/>
              <a:gd name="connsiteX17" fmla="*/ 962827 w 1193109"/>
              <a:gd name="connsiteY17" fmla="*/ 49414 h 1193107"/>
              <a:gd name="connsiteX0" fmla="*/ 962827 w 1193109"/>
              <a:gd name="connsiteY0" fmla="*/ 49414 h 1193107"/>
              <a:gd name="connsiteX1" fmla="*/ 998983 w 1193109"/>
              <a:gd name="connsiteY1" fmla="*/ 103040 h 1193107"/>
              <a:gd name="connsiteX2" fmla="*/ 1106533 w 1193109"/>
              <a:gd name="connsiteY2" fmla="*/ 227589 h 1193107"/>
              <a:gd name="connsiteX3" fmla="*/ 1072905 w 1193109"/>
              <a:gd name="connsiteY3" fmla="*/ 261218 h 1193107"/>
              <a:gd name="connsiteX4" fmla="*/ 1193109 w 1193109"/>
              <a:gd name="connsiteY4" fmla="*/ 444521 h 1193107"/>
              <a:gd name="connsiteX5" fmla="*/ 1193109 w 1193109"/>
              <a:gd name="connsiteY5" fmla="*/ 1024397 h 1193107"/>
              <a:gd name="connsiteX6" fmla="*/ 1024399 w 1193109"/>
              <a:gd name="connsiteY6" fmla="*/ 1193107 h 1193107"/>
              <a:gd name="connsiteX7" fmla="*/ 444522 w 1193109"/>
              <a:gd name="connsiteY7" fmla="*/ 1193107 h 1193107"/>
              <a:gd name="connsiteX8" fmla="*/ 268593 w 1193109"/>
              <a:gd name="connsiteY8" fmla="*/ 1077740 h 1193107"/>
              <a:gd name="connsiteX9" fmla="*/ 233696 w 1193109"/>
              <a:gd name="connsiteY9" fmla="*/ 1112638 h 1193107"/>
              <a:gd name="connsiteX10" fmla="*/ 124342 w 1193109"/>
              <a:gd name="connsiteY10" fmla="*/ 1003283 h 1193107"/>
              <a:gd name="connsiteX11" fmla="*/ 103040 w 1193109"/>
              <a:gd name="connsiteY11" fmla="*/ 998983 h 1193107"/>
              <a:gd name="connsiteX12" fmla="*/ 0 w 1193109"/>
              <a:gd name="connsiteY12" fmla="*/ 843531 h 1193107"/>
              <a:gd name="connsiteX13" fmla="*/ 0 w 1193109"/>
              <a:gd name="connsiteY13" fmla="*/ 168710 h 1193107"/>
              <a:gd name="connsiteX14" fmla="*/ 168710 w 1193109"/>
              <a:gd name="connsiteY14" fmla="*/ 0 h 1193107"/>
              <a:gd name="connsiteX15" fmla="*/ 843531 w 1193109"/>
              <a:gd name="connsiteY15" fmla="*/ 0 h 1193107"/>
              <a:gd name="connsiteX16" fmla="*/ 962827 w 1193109"/>
              <a:gd name="connsiteY16" fmla="*/ 49414 h 1193107"/>
              <a:gd name="connsiteX0" fmla="*/ 962827 w 1193109"/>
              <a:gd name="connsiteY0" fmla="*/ 49414 h 1193107"/>
              <a:gd name="connsiteX1" fmla="*/ 1106533 w 1193109"/>
              <a:gd name="connsiteY1" fmla="*/ 227589 h 1193107"/>
              <a:gd name="connsiteX2" fmla="*/ 1072905 w 1193109"/>
              <a:gd name="connsiteY2" fmla="*/ 261218 h 1193107"/>
              <a:gd name="connsiteX3" fmla="*/ 1193109 w 1193109"/>
              <a:gd name="connsiteY3" fmla="*/ 444521 h 1193107"/>
              <a:gd name="connsiteX4" fmla="*/ 1193109 w 1193109"/>
              <a:gd name="connsiteY4" fmla="*/ 1024397 h 1193107"/>
              <a:gd name="connsiteX5" fmla="*/ 1024399 w 1193109"/>
              <a:gd name="connsiteY5" fmla="*/ 1193107 h 1193107"/>
              <a:gd name="connsiteX6" fmla="*/ 444522 w 1193109"/>
              <a:gd name="connsiteY6" fmla="*/ 1193107 h 1193107"/>
              <a:gd name="connsiteX7" fmla="*/ 268593 w 1193109"/>
              <a:gd name="connsiteY7" fmla="*/ 1077740 h 1193107"/>
              <a:gd name="connsiteX8" fmla="*/ 233696 w 1193109"/>
              <a:gd name="connsiteY8" fmla="*/ 1112638 h 1193107"/>
              <a:gd name="connsiteX9" fmla="*/ 124342 w 1193109"/>
              <a:gd name="connsiteY9" fmla="*/ 1003283 h 1193107"/>
              <a:gd name="connsiteX10" fmla="*/ 103040 w 1193109"/>
              <a:gd name="connsiteY10" fmla="*/ 998983 h 1193107"/>
              <a:gd name="connsiteX11" fmla="*/ 0 w 1193109"/>
              <a:gd name="connsiteY11" fmla="*/ 843531 h 1193107"/>
              <a:gd name="connsiteX12" fmla="*/ 0 w 1193109"/>
              <a:gd name="connsiteY12" fmla="*/ 168710 h 1193107"/>
              <a:gd name="connsiteX13" fmla="*/ 168710 w 1193109"/>
              <a:gd name="connsiteY13" fmla="*/ 0 h 1193107"/>
              <a:gd name="connsiteX14" fmla="*/ 843531 w 1193109"/>
              <a:gd name="connsiteY14" fmla="*/ 0 h 1193107"/>
              <a:gd name="connsiteX15" fmla="*/ 962827 w 1193109"/>
              <a:gd name="connsiteY15" fmla="*/ 49414 h 1193107"/>
              <a:gd name="connsiteX0" fmla="*/ 962827 w 1193109"/>
              <a:gd name="connsiteY0" fmla="*/ 49414 h 1193107"/>
              <a:gd name="connsiteX1" fmla="*/ 1072905 w 1193109"/>
              <a:gd name="connsiteY1" fmla="*/ 261218 h 1193107"/>
              <a:gd name="connsiteX2" fmla="*/ 1193109 w 1193109"/>
              <a:gd name="connsiteY2" fmla="*/ 444521 h 1193107"/>
              <a:gd name="connsiteX3" fmla="*/ 1193109 w 1193109"/>
              <a:gd name="connsiteY3" fmla="*/ 1024397 h 1193107"/>
              <a:gd name="connsiteX4" fmla="*/ 1024399 w 1193109"/>
              <a:gd name="connsiteY4" fmla="*/ 1193107 h 1193107"/>
              <a:gd name="connsiteX5" fmla="*/ 444522 w 1193109"/>
              <a:gd name="connsiteY5" fmla="*/ 1193107 h 1193107"/>
              <a:gd name="connsiteX6" fmla="*/ 268593 w 1193109"/>
              <a:gd name="connsiteY6" fmla="*/ 1077740 h 1193107"/>
              <a:gd name="connsiteX7" fmla="*/ 233696 w 1193109"/>
              <a:gd name="connsiteY7" fmla="*/ 1112638 h 1193107"/>
              <a:gd name="connsiteX8" fmla="*/ 124342 w 1193109"/>
              <a:gd name="connsiteY8" fmla="*/ 1003283 h 1193107"/>
              <a:gd name="connsiteX9" fmla="*/ 103040 w 1193109"/>
              <a:gd name="connsiteY9" fmla="*/ 998983 h 1193107"/>
              <a:gd name="connsiteX10" fmla="*/ 0 w 1193109"/>
              <a:gd name="connsiteY10" fmla="*/ 843531 h 1193107"/>
              <a:gd name="connsiteX11" fmla="*/ 0 w 1193109"/>
              <a:gd name="connsiteY11" fmla="*/ 168710 h 1193107"/>
              <a:gd name="connsiteX12" fmla="*/ 168710 w 1193109"/>
              <a:gd name="connsiteY12" fmla="*/ 0 h 1193107"/>
              <a:gd name="connsiteX13" fmla="*/ 843531 w 1193109"/>
              <a:gd name="connsiteY13" fmla="*/ 0 h 1193107"/>
              <a:gd name="connsiteX14" fmla="*/ 962827 w 1193109"/>
              <a:gd name="connsiteY14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24342 w 1193109"/>
              <a:gd name="connsiteY7" fmla="*/ 1003283 h 1193107"/>
              <a:gd name="connsiteX8" fmla="*/ 103040 w 1193109"/>
              <a:gd name="connsiteY8" fmla="*/ 998983 h 1193107"/>
              <a:gd name="connsiteX9" fmla="*/ 0 w 1193109"/>
              <a:gd name="connsiteY9" fmla="*/ 843531 h 1193107"/>
              <a:gd name="connsiteX10" fmla="*/ 0 w 1193109"/>
              <a:gd name="connsiteY10" fmla="*/ 168710 h 1193107"/>
              <a:gd name="connsiteX11" fmla="*/ 168710 w 1193109"/>
              <a:gd name="connsiteY11" fmla="*/ 0 h 1193107"/>
              <a:gd name="connsiteX12" fmla="*/ 843531 w 1193109"/>
              <a:gd name="connsiteY12" fmla="*/ 0 h 1193107"/>
              <a:gd name="connsiteX13" fmla="*/ 962827 w 1193109"/>
              <a:gd name="connsiteY13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24342 w 1193109"/>
              <a:gd name="connsiteY7" fmla="*/ 1003283 h 1193107"/>
              <a:gd name="connsiteX8" fmla="*/ 103040 w 1193109"/>
              <a:gd name="connsiteY8" fmla="*/ 998983 h 1193107"/>
              <a:gd name="connsiteX9" fmla="*/ 0 w 1193109"/>
              <a:gd name="connsiteY9" fmla="*/ 843531 h 1193107"/>
              <a:gd name="connsiteX10" fmla="*/ 0 w 1193109"/>
              <a:gd name="connsiteY10" fmla="*/ 168710 h 1193107"/>
              <a:gd name="connsiteX11" fmla="*/ 168710 w 1193109"/>
              <a:gd name="connsiteY11" fmla="*/ 0 h 1193107"/>
              <a:gd name="connsiteX12" fmla="*/ 843531 w 1193109"/>
              <a:gd name="connsiteY12" fmla="*/ 0 h 1193107"/>
              <a:gd name="connsiteX13" fmla="*/ 962827 w 1193109"/>
              <a:gd name="connsiteY13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233696 w 1193109"/>
              <a:gd name="connsiteY6" fmla="*/ 1112638 h 1193107"/>
              <a:gd name="connsiteX7" fmla="*/ 103040 w 1193109"/>
              <a:gd name="connsiteY7" fmla="*/ 998983 h 1193107"/>
              <a:gd name="connsiteX8" fmla="*/ 0 w 1193109"/>
              <a:gd name="connsiteY8" fmla="*/ 843531 h 1193107"/>
              <a:gd name="connsiteX9" fmla="*/ 0 w 1193109"/>
              <a:gd name="connsiteY9" fmla="*/ 168710 h 1193107"/>
              <a:gd name="connsiteX10" fmla="*/ 168710 w 1193109"/>
              <a:gd name="connsiteY10" fmla="*/ 0 h 1193107"/>
              <a:gd name="connsiteX11" fmla="*/ 843531 w 1193109"/>
              <a:gd name="connsiteY11" fmla="*/ 0 h 1193107"/>
              <a:gd name="connsiteX12" fmla="*/ 962827 w 1193109"/>
              <a:gd name="connsiteY12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268593 w 1193109"/>
              <a:gd name="connsiteY5" fmla="*/ 1077740 h 1193107"/>
              <a:gd name="connsiteX6" fmla="*/ 103040 w 1193109"/>
              <a:gd name="connsiteY6" fmla="*/ 998983 h 1193107"/>
              <a:gd name="connsiteX7" fmla="*/ 0 w 1193109"/>
              <a:gd name="connsiteY7" fmla="*/ 843531 h 1193107"/>
              <a:gd name="connsiteX8" fmla="*/ 0 w 1193109"/>
              <a:gd name="connsiteY8" fmla="*/ 168710 h 1193107"/>
              <a:gd name="connsiteX9" fmla="*/ 168710 w 1193109"/>
              <a:gd name="connsiteY9" fmla="*/ 0 h 1193107"/>
              <a:gd name="connsiteX10" fmla="*/ 843531 w 1193109"/>
              <a:gd name="connsiteY10" fmla="*/ 0 h 1193107"/>
              <a:gd name="connsiteX11" fmla="*/ 962827 w 1193109"/>
              <a:gd name="connsiteY11" fmla="*/ 49414 h 1193107"/>
              <a:gd name="connsiteX0" fmla="*/ 962827 w 1193109"/>
              <a:gd name="connsiteY0" fmla="*/ 49414 h 1193107"/>
              <a:gd name="connsiteX1" fmla="*/ 1193109 w 1193109"/>
              <a:gd name="connsiteY1" fmla="*/ 444521 h 1193107"/>
              <a:gd name="connsiteX2" fmla="*/ 1193109 w 1193109"/>
              <a:gd name="connsiteY2" fmla="*/ 1024397 h 1193107"/>
              <a:gd name="connsiteX3" fmla="*/ 1024399 w 1193109"/>
              <a:gd name="connsiteY3" fmla="*/ 1193107 h 1193107"/>
              <a:gd name="connsiteX4" fmla="*/ 444522 w 1193109"/>
              <a:gd name="connsiteY4" fmla="*/ 1193107 h 1193107"/>
              <a:gd name="connsiteX5" fmla="*/ 103040 w 1193109"/>
              <a:gd name="connsiteY5" fmla="*/ 998983 h 1193107"/>
              <a:gd name="connsiteX6" fmla="*/ 0 w 1193109"/>
              <a:gd name="connsiteY6" fmla="*/ 843531 h 1193107"/>
              <a:gd name="connsiteX7" fmla="*/ 0 w 1193109"/>
              <a:gd name="connsiteY7" fmla="*/ 168710 h 1193107"/>
              <a:gd name="connsiteX8" fmla="*/ 168710 w 1193109"/>
              <a:gd name="connsiteY8" fmla="*/ 0 h 1193107"/>
              <a:gd name="connsiteX9" fmla="*/ 843531 w 1193109"/>
              <a:gd name="connsiteY9" fmla="*/ 0 h 1193107"/>
              <a:gd name="connsiteX10" fmla="*/ 962827 w 1193109"/>
              <a:gd name="connsiteY10" fmla="*/ 49414 h 119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3109" h="1193107">
                <a:moveTo>
                  <a:pt x="962827" y="49414"/>
                </a:moveTo>
                <a:cubicBezTo>
                  <a:pt x="1021090" y="123501"/>
                  <a:pt x="969512" y="56396"/>
                  <a:pt x="1193109" y="444521"/>
                </a:cubicBezTo>
                <a:lnTo>
                  <a:pt x="1193109" y="1024397"/>
                </a:lnTo>
                <a:cubicBezTo>
                  <a:pt x="1193109" y="1117573"/>
                  <a:pt x="1117575" y="1193107"/>
                  <a:pt x="1024399" y="1193107"/>
                </a:cubicBezTo>
                <a:lnTo>
                  <a:pt x="444522" y="1193107"/>
                </a:lnTo>
                <a:lnTo>
                  <a:pt x="103040" y="998983"/>
                </a:lnTo>
                <a:cubicBezTo>
                  <a:pt x="42488" y="973372"/>
                  <a:pt x="0" y="913413"/>
                  <a:pt x="0" y="843531"/>
                </a:cubicBezTo>
                <a:lnTo>
                  <a:pt x="0" y="168710"/>
                </a:lnTo>
                <a:cubicBezTo>
                  <a:pt x="0" y="75534"/>
                  <a:pt x="75534" y="0"/>
                  <a:pt x="168710" y="0"/>
                </a:cubicBezTo>
                <a:lnTo>
                  <a:pt x="843531" y="0"/>
                </a:lnTo>
                <a:cubicBezTo>
                  <a:pt x="890119" y="0"/>
                  <a:pt x="932297" y="18884"/>
                  <a:pt x="962827" y="494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550BA1-FC88-41F9-A48D-AC49ECA71752}"/>
              </a:ext>
            </a:extLst>
          </p:cNvPr>
          <p:cNvSpPr/>
          <p:nvPr/>
        </p:nvSpPr>
        <p:spPr>
          <a:xfrm rot="18900000">
            <a:off x="6070835" y="2383295"/>
            <a:ext cx="928303" cy="92830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625C31-DF80-49F8-BB3B-36F23E852EDD}"/>
              </a:ext>
            </a:extLst>
          </p:cNvPr>
          <p:cNvSpPr txBox="1"/>
          <p:nvPr/>
        </p:nvSpPr>
        <p:spPr>
          <a:xfrm>
            <a:off x="4079546" y="4239531"/>
            <a:ext cx="211453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/>
              <a:t>ATA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1F5A8B-E434-4D53-B84D-15C126AD5F2C}"/>
              </a:ext>
            </a:extLst>
          </p:cNvPr>
          <p:cNvSpPr txBox="1"/>
          <p:nvPr/>
        </p:nvSpPr>
        <p:spPr>
          <a:xfrm>
            <a:off x="6838878" y="4256458"/>
            <a:ext cx="2114530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/>
              <a:t>CONTRATO</a:t>
            </a:r>
          </a:p>
        </p:txBody>
      </p:sp>
      <p:sp>
        <p:nvSpPr>
          <p:cNvPr id="60" name="Graphic 56" descr="Badge 1">
            <a:extLst>
              <a:ext uri="{FF2B5EF4-FFF2-40B4-BE49-F238E27FC236}">
                <a16:creationId xmlns:a16="http://schemas.microsoft.com/office/drawing/2014/main" id="{7405AE28-4F1F-490E-B4BB-153A930D01C3}"/>
              </a:ext>
            </a:extLst>
          </p:cNvPr>
          <p:cNvSpPr/>
          <p:nvPr/>
        </p:nvSpPr>
        <p:spPr>
          <a:xfrm>
            <a:off x="3610101" y="2627650"/>
            <a:ext cx="439349" cy="439349"/>
          </a:xfrm>
          <a:custGeom>
            <a:avLst/>
            <a:gdLst>
              <a:gd name="connsiteX0" fmla="*/ 219675 w 439349"/>
              <a:gd name="connsiteY0" fmla="*/ 0 h 439349"/>
              <a:gd name="connsiteX1" fmla="*/ 0 w 439349"/>
              <a:gd name="connsiteY1" fmla="*/ 219675 h 439349"/>
              <a:gd name="connsiteX2" fmla="*/ 219675 w 439349"/>
              <a:gd name="connsiteY2" fmla="*/ 439350 h 439349"/>
              <a:gd name="connsiteX3" fmla="*/ 439350 w 439349"/>
              <a:gd name="connsiteY3" fmla="*/ 219675 h 439349"/>
              <a:gd name="connsiteX4" fmla="*/ 439350 w 439349"/>
              <a:gd name="connsiteY4" fmla="*/ 219652 h 439349"/>
              <a:gd name="connsiteX5" fmla="*/ 219848 w 439349"/>
              <a:gd name="connsiteY5" fmla="*/ 0 h 439349"/>
              <a:gd name="connsiteX6" fmla="*/ 219675 w 439349"/>
              <a:gd name="connsiteY6" fmla="*/ 0 h 439349"/>
              <a:gd name="connsiteX7" fmla="*/ 243772 w 439349"/>
              <a:gd name="connsiteY7" fmla="*/ 312921 h 439349"/>
              <a:gd name="connsiteX8" fmla="*/ 210357 w 439349"/>
              <a:gd name="connsiteY8" fmla="*/ 312921 h 439349"/>
              <a:gd name="connsiteX9" fmla="*/ 210357 w 439349"/>
              <a:gd name="connsiteY9" fmla="*/ 153331 h 439349"/>
              <a:gd name="connsiteX10" fmla="*/ 201420 w 439349"/>
              <a:gd name="connsiteY10" fmla="*/ 158901 h 439349"/>
              <a:gd name="connsiteX11" fmla="*/ 191726 w 439349"/>
              <a:gd name="connsiteY11" fmla="*/ 163702 h 439349"/>
              <a:gd name="connsiteX12" fmla="*/ 180395 w 439349"/>
              <a:gd name="connsiteY12" fmla="*/ 167641 h 439349"/>
              <a:gd name="connsiteX13" fmla="*/ 167334 w 439349"/>
              <a:gd name="connsiteY13" fmla="*/ 171192 h 439349"/>
              <a:gd name="connsiteX14" fmla="*/ 167334 w 439349"/>
              <a:gd name="connsiteY14" fmla="*/ 144499 h 439349"/>
              <a:gd name="connsiteX15" fmla="*/ 176068 w 439349"/>
              <a:gd name="connsiteY15" fmla="*/ 141809 h 439349"/>
              <a:gd name="connsiteX16" fmla="*/ 183854 w 439349"/>
              <a:gd name="connsiteY16" fmla="*/ 139120 h 439349"/>
              <a:gd name="connsiteX17" fmla="*/ 191535 w 439349"/>
              <a:gd name="connsiteY17" fmla="*/ 135950 h 439349"/>
              <a:gd name="connsiteX18" fmla="*/ 199216 w 439349"/>
              <a:gd name="connsiteY18" fmla="*/ 132780 h 439349"/>
              <a:gd name="connsiteX19" fmla="*/ 206603 w 439349"/>
              <a:gd name="connsiteY19" fmla="*/ 128940 h 439349"/>
              <a:gd name="connsiteX20" fmla="*/ 214006 w 439349"/>
              <a:gd name="connsiteY20" fmla="*/ 124891 h 439349"/>
              <a:gd name="connsiteX21" fmla="*/ 221971 w 439349"/>
              <a:gd name="connsiteY21" fmla="*/ 120263 h 439349"/>
              <a:gd name="connsiteX22" fmla="*/ 229947 w 439349"/>
              <a:gd name="connsiteY22" fmla="*/ 115636 h 439349"/>
              <a:gd name="connsiteX23" fmla="*/ 243772 w 439349"/>
              <a:gd name="connsiteY23" fmla="*/ 115636 h 43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349" h="439349">
                <a:moveTo>
                  <a:pt x="219675" y="0"/>
                </a:moveTo>
                <a:cubicBezTo>
                  <a:pt x="98352" y="0"/>
                  <a:pt x="0" y="98352"/>
                  <a:pt x="0" y="219675"/>
                </a:cubicBezTo>
                <a:cubicBezTo>
                  <a:pt x="0" y="340998"/>
                  <a:pt x="98352" y="439350"/>
                  <a:pt x="219675" y="439350"/>
                </a:cubicBezTo>
                <a:cubicBezTo>
                  <a:pt x="340998" y="439350"/>
                  <a:pt x="439350" y="340998"/>
                  <a:pt x="439350" y="219675"/>
                </a:cubicBezTo>
                <a:cubicBezTo>
                  <a:pt x="439350" y="219667"/>
                  <a:pt x="439350" y="219659"/>
                  <a:pt x="439350" y="219652"/>
                </a:cubicBezTo>
                <a:cubicBezTo>
                  <a:pt x="439391" y="98383"/>
                  <a:pt x="341117" y="42"/>
                  <a:pt x="219848" y="0"/>
                </a:cubicBezTo>
                <a:cubicBezTo>
                  <a:pt x="219791" y="0"/>
                  <a:pt x="219733" y="0"/>
                  <a:pt x="219675" y="0"/>
                </a:cubicBezTo>
                <a:close/>
                <a:moveTo>
                  <a:pt x="243772" y="312921"/>
                </a:moveTo>
                <a:lnTo>
                  <a:pt x="210357" y="312921"/>
                </a:lnTo>
                <a:lnTo>
                  <a:pt x="210357" y="153331"/>
                </a:lnTo>
                <a:cubicBezTo>
                  <a:pt x="207534" y="155259"/>
                  <a:pt x="204555" y="157116"/>
                  <a:pt x="201420" y="158901"/>
                </a:cubicBezTo>
                <a:cubicBezTo>
                  <a:pt x="198287" y="160693"/>
                  <a:pt x="195050" y="162295"/>
                  <a:pt x="191726" y="163702"/>
                </a:cubicBezTo>
                <a:cubicBezTo>
                  <a:pt x="188132" y="165113"/>
                  <a:pt x="184355" y="166426"/>
                  <a:pt x="180395" y="167641"/>
                </a:cubicBezTo>
                <a:cubicBezTo>
                  <a:pt x="176435" y="168856"/>
                  <a:pt x="172081" y="170040"/>
                  <a:pt x="167334" y="171192"/>
                </a:cubicBezTo>
                <a:lnTo>
                  <a:pt x="167334" y="144499"/>
                </a:lnTo>
                <a:cubicBezTo>
                  <a:pt x="170535" y="143601"/>
                  <a:pt x="173447" y="142704"/>
                  <a:pt x="176068" y="141809"/>
                </a:cubicBezTo>
                <a:cubicBezTo>
                  <a:pt x="178690" y="140914"/>
                  <a:pt x="181286" y="140018"/>
                  <a:pt x="183854" y="139120"/>
                </a:cubicBezTo>
                <a:cubicBezTo>
                  <a:pt x="186405" y="138096"/>
                  <a:pt x="188973" y="137043"/>
                  <a:pt x="191535" y="135950"/>
                </a:cubicBezTo>
                <a:cubicBezTo>
                  <a:pt x="194098" y="134857"/>
                  <a:pt x="196654" y="133810"/>
                  <a:pt x="199216" y="132780"/>
                </a:cubicBezTo>
                <a:cubicBezTo>
                  <a:pt x="201646" y="131500"/>
                  <a:pt x="204108" y="130220"/>
                  <a:pt x="206603" y="128940"/>
                </a:cubicBezTo>
                <a:cubicBezTo>
                  <a:pt x="209097" y="127660"/>
                  <a:pt x="211566" y="126309"/>
                  <a:pt x="214006" y="124891"/>
                </a:cubicBezTo>
                <a:cubicBezTo>
                  <a:pt x="216706" y="123487"/>
                  <a:pt x="219361" y="121945"/>
                  <a:pt x="221971" y="120263"/>
                </a:cubicBezTo>
                <a:cubicBezTo>
                  <a:pt x="224582" y="118582"/>
                  <a:pt x="227241" y="117040"/>
                  <a:pt x="229947" y="115636"/>
                </a:cubicBezTo>
                <a:lnTo>
                  <a:pt x="243772" y="115636"/>
                </a:lnTo>
                <a:close/>
              </a:path>
            </a:pathLst>
          </a:custGeom>
          <a:solidFill>
            <a:srgbClr val="F9D1CB"/>
          </a:solidFill>
          <a:ln w="575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52" descr="Badge">
            <a:extLst>
              <a:ext uri="{FF2B5EF4-FFF2-40B4-BE49-F238E27FC236}">
                <a16:creationId xmlns:a16="http://schemas.microsoft.com/office/drawing/2014/main" id="{4E7F4A86-754C-4727-B393-CFD42ED6E7A0}"/>
              </a:ext>
            </a:extLst>
          </p:cNvPr>
          <p:cNvSpPr/>
          <p:nvPr/>
        </p:nvSpPr>
        <p:spPr>
          <a:xfrm>
            <a:off x="6318212" y="2627650"/>
            <a:ext cx="439349" cy="439349"/>
          </a:xfrm>
          <a:custGeom>
            <a:avLst/>
            <a:gdLst>
              <a:gd name="connsiteX0" fmla="*/ 219675 w 439349"/>
              <a:gd name="connsiteY0" fmla="*/ 0 h 439349"/>
              <a:gd name="connsiteX1" fmla="*/ 0 w 439349"/>
              <a:gd name="connsiteY1" fmla="*/ 219675 h 439349"/>
              <a:gd name="connsiteX2" fmla="*/ 219675 w 439349"/>
              <a:gd name="connsiteY2" fmla="*/ 439350 h 439349"/>
              <a:gd name="connsiteX3" fmla="*/ 439350 w 439349"/>
              <a:gd name="connsiteY3" fmla="*/ 219675 h 439349"/>
              <a:gd name="connsiteX4" fmla="*/ 439350 w 439349"/>
              <a:gd name="connsiteY4" fmla="*/ 219658 h 439349"/>
              <a:gd name="connsiteX5" fmla="*/ 219843 w 439349"/>
              <a:gd name="connsiteY5" fmla="*/ 0 h 439349"/>
              <a:gd name="connsiteX6" fmla="*/ 219675 w 439349"/>
              <a:gd name="connsiteY6" fmla="*/ 0 h 439349"/>
              <a:gd name="connsiteX7" fmla="*/ 282479 w 439349"/>
              <a:gd name="connsiteY7" fmla="*/ 318178 h 439349"/>
              <a:gd name="connsiteX8" fmla="*/ 156877 w 439349"/>
              <a:gd name="connsiteY8" fmla="*/ 318178 h 439349"/>
              <a:gd name="connsiteX9" fmla="*/ 156877 w 439349"/>
              <a:gd name="connsiteY9" fmla="*/ 299744 h 439349"/>
              <a:gd name="connsiteX10" fmla="*/ 161099 w 439349"/>
              <a:gd name="connsiteY10" fmla="*/ 277186 h 439349"/>
              <a:gd name="connsiteX11" fmla="*/ 172714 w 439349"/>
              <a:gd name="connsiteY11" fmla="*/ 258677 h 439349"/>
              <a:gd name="connsiteX12" fmla="*/ 189910 w 439349"/>
              <a:gd name="connsiteY12" fmla="*/ 242933 h 439349"/>
              <a:gd name="connsiteX13" fmla="*/ 211033 w 439349"/>
              <a:gd name="connsiteY13" fmla="*/ 228721 h 439349"/>
              <a:gd name="connsiteX14" fmla="*/ 228964 w 439349"/>
              <a:gd name="connsiteY14" fmla="*/ 215852 h 439349"/>
              <a:gd name="connsiteX15" fmla="*/ 240122 w 439349"/>
              <a:gd name="connsiteY15" fmla="*/ 203601 h 439349"/>
              <a:gd name="connsiteX16" fmla="*/ 245796 w 439349"/>
              <a:gd name="connsiteY16" fmla="*/ 191211 h 439349"/>
              <a:gd name="connsiteX17" fmla="*/ 247329 w 439349"/>
              <a:gd name="connsiteY17" fmla="*/ 177381 h 439349"/>
              <a:gd name="connsiteX18" fmla="*/ 245408 w 439349"/>
              <a:gd name="connsiteY18" fmla="*/ 165478 h 439349"/>
              <a:gd name="connsiteX19" fmla="*/ 239740 w 439349"/>
              <a:gd name="connsiteY19" fmla="*/ 155396 h 439349"/>
              <a:gd name="connsiteX20" fmla="*/ 230138 w 439349"/>
              <a:gd name="connsiteY20" fmla="*/ 148455 h 439349"/>
              <a:gd name="connsiteX21" fmla="*/ 216604 w 439349"/>
              <a:gd name="connsiteY21" fmla="*/ 145864 h 439349"/>
              <a:gd name="connsiteX22" fmla="*/ 190482 w 439349"/>
              <a:gd name="connsiteY22" fmla="*/ 152012 h 439349"/>
              <a:gd name="connsiteX23" fmla="*/ 167248 w 439349"/>
              <a:gd name="connsiteY23" fmla="*/ 168526 h 439349"/>
              <a:gd name="connsiteX24" fmla="*/ 167248 w 439349"/>
              <a:gd name="connsiteY24" fmla="*/ 138564 h 439349"/>
              <a:gd name="connsiteX25" fmla="*/ 190575 w 439349"/>
              <a:gd name="connsiteY25" fmla="*/ 125122 h 439349"/>
              <a:gd name="connsiteX26" fmla="*/ 219496 w 439349"/>
              <a:gd name="connsiteY26" fmla="*/ 121073 h 439349"/>
              <a:gd name="connsiteX27" fmla="*/ 242539 w 439349"/>
              <a:gd name="connsiteY27" fmla="*/ 124544 h 439349"/>
              <a:gd name="connsiteX28" fmla="*/ 261361 w 439349"/>
              <a:gd name="connsiteY28" fmla="*/ 134625 h 439349"/>
              <a:gd name="connsiteX29" fmla="*/ 274040 w 439349"/>
              <a:gd name="connsiteY29" fmla="*/ 151139 h 439349"/>
              <a:gd name="connsiteX30" fmla="*/ 278667 w 439349"/>
              <a:gd name="connsiteY30" fmla="*/ 173697 h 439349"/>
              <a:gd name="connsiteX31" fmla="*/ 276255 w 439349"/>
              <a:gd name="connsiteY31" fmla="*/ 194433 h 439349"/>
              <a:gd name="connsiteX32" fmla="*/ 268342 w 439349"/>
              <a:gd name="connsiteY32" fmla="*/ 212358 h 439349"/>
              <a:gd name="connsiteX33" fmla="*/ 254044 w 439349"/>
              <a:gd name="connsiteY33" fmla="*/ 228687 h 439349"/>
              <a:gd name="connsiteX34" fmla="*/ 232533 w 439349"/>
              <a:gd name="connsiteY34" fmla="*/ 244622 h 439349"/>
              <a:gd name="connsiteX35" fmla="*/ 214093 w 439349"/>
              <a:gd name="connsiteY35" fmla="*/ 256722 h 439349"/>
              <a:gd name="connsiteX36" fmla="*/ 200356 w 439349"/>
              <a:gd name="connsiteY36" fmla="*/ 267764 h 439349"/>
              <a:gd name="connsiteX37" fmla="*/ 191819 w 439349"/>
              <a:gd name="connsiteY37" fmla="*/ 279095 h 439349"/>
              <a:gd name="connsiteX38" fmla="*/ 188927 w 439349"/>
              <a:gd name="connsiteY38" fmla="*/ 292063 h 439349"/>
              <a:gd name="connsiteX39" fmla="*/ 282456 w 439349"/>
              <a:gd name="connsiteY39" fmla="*/ 292063 h 43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9349" h="439349">
                <a:moveTo>
                  <a:pt x="219675" y="0"/>
                </a:moveTo>
                <a:cubicBezTo>
                  <a:pt x="98352" y="0"/>
                  <a:pt x="0" y="98352"/>
                  <a:pt x="0" y="219675"/>
                </a:cubicBezTo>
                <a:cubicBezTo>
                  <a:pt x="0" y="340998"/>
                  <a:pt x="98352" y="439350"/>
                  <a:pt x="219675" y="439350"/>
                </a:cubicBezTo>
                <a:cubicBezTo>
                  <a:pt x="340998" y="439350"/>
                  <a:pt x="439350" y="340998"/>
                  <a:pt x="439350" y="219675"/>
                </a:cubicBezTo>
                <a:cubicBezTo>
                  <a:pt x="439350" y="219669"/>
                  <a:pt x="439350" y="219663"/>
                  <a:pt x="439350" y="219658"/>
                </a:cubicBezTo>
                <a:cubicBezTo>
                  <a:pt x="439391" y="98385"/>
                  <a:pt x="341115" y="42"/>
                  <a:pt x="219843" y="0"/>
                </a:cubicBezTo>
                <a:cubicBezTo>
                  <a:pt x="219787" y="0"/>
                  <a:pt x="219731" y="0"/>
                  <a:pt x="219675" y="0"/>
                </a:cubicBezTo>
                <a:close/>
                <a:moveTo>
                  <a:pt x="282479" y="318178"/>
                </a:moveTo>
                <a:lnTo>
                  <a:pt x="156877" y="318178"/>
                </a:lnTo>
                <a:lnTo>
                  <a:pt x="156877" y="299744"/>
                </a:lnTo>
                <a:cubicBezTo>
                  <a:pt x="156762" y="292019"/>
                  <a:pt x="158198" y="284348"/>
                  <a:pt x="161099" y="277186"/>
                </a:cubicBezTo>
                <a:cubicBezTo>
                  <a:pt x="163943" y="270428"/>
                  <a:pt x="167865" y="264177"/>
                  <a:pt x="172714" y="258677"/>
                </a:cubicBezTo>
                <a:cubicBezTo>
                  <a:pt x="177874" y="252837"/>
                  <a:pt x="183638" y="247560"/>
                  <a:pt x="189910" y="242933"/>
                </a:cubicBezTo>
                <a:cubicBezTo>
                  <a:pt x="196442" y="238070"/>
                  <a:pt x="203483" y="233333"/>
                  <a:pt x="211033" y="228721"/>
                </a:cubicBezTo>
                <a:cubicBezTo>
                  <a:pt x="217356" y="224935"/>
                  <a:pt x="223354" y="220630"/>
                  <a:pt x="228964" y="215852"/>
                </a:cubicBezTo>
                <a:cubicBezTo>
                  <a:pt x="233183" y="212252"/>
                  <a:pt x="236931" y="208136"/>
                  <a:pt x="240122" y="203601"/>
                </a:cubicBezTo>
                <a:cubicBezTo>
                  <a:pt x="242748" y="199849"/>
                  <a:pt x="244670" y="195651"/>
                  <a:pt x="245796" y="191211"/>
                </a:cubicBezTo>
                <a:cubicBezTo>
                  <a:pt x="246851" y="186678"/>
                  <a:pt x="247366" y="182036"/>
                  <a:pt x="247329" y="177381"/>
                </a:cubicBezTo>
                <a:cubicBezTo>
                  <a:pt x="247336" y="173336"/>
                  <a:pt x="246687" y="169316"/>
                  <a:pt x="245408" y="165478"/>
                </a:cubicBezTo>
                <a:cubicBezTo>
                  <a:pt x="244204" y="161775"/>
                  <a:pt x="242277" y="158349"/>
                  <a:pt x="239740" y="155396"/>
                </a:cubicBezTo>
                <a:cubicBezTo>
                  <a:pt x="237096" y="152396"/>
                  <a:pt x="233816" y="150025"/>
                  <a:pt x="230138" y="148455"/>
                </a:cubicBezTo>
                <a:cubicBezTo>
                  <a:pt x="225858" y="146653"/>
                  <a:pt x="221247" y="145770"/>
                  <a:pt x="216604" y="145864"/>
                </a:cubicBezTo>
                <a:cubicBezTo>
                  <a:pt x="207534" y="145830"/>
                  <a:pt x="198584" y="147936"/>
                  <a:pt x="190482" y="152012"/>
                </a:cubicBezTo>
                <a:cubicBezTo>
                  <a:pt x="181962" y="156336"/>
                  <a:pt x="174132" y="161901"/>
                  <a:pt x="167248" y="168526"/>
                </a:cubicBezTo>
                <a:lnTo>
                  <a:pt x="167248" y="138564"/>
                </a:lnTo>
                <a:cubicBezTo>
                  <a:pt x="173900" y="132368"/>
                  <a:pt x="181878" y="127770"/>
                  <a:pt x="190575" y="125122"/>
                </a:cubicBezTo>
                <a:cubicBezTo>
                  <a:pt x="199960" y="122339"/>
                  <a:pt x="209708" y="120974"/>
                  <a:pt x="219496" y="121073"/>
                </a:cubicBezTo>
                <a:cubicBezTo>
                  <a:pt x="227311" y="121019"/>
                  <a:pt x="235087" y="122190"/>
                  <a:pt x="242539" y="124544"/>
                </a:cubicBezTo>
                <a:cubicBezTo>
                  <a:pt x="249397" y="126677"/>
                  <a:pt x="255785" y="130099"/>
                  <a:pt x="261361" y="134625"/>
                </a:cubicBezTo>
                <a:cubicBezTo>
                  <a:pt x="266782" y="139099"/>
                  <a:pt x="271118" y="144746"/>
                  <a:pt x="274040" y="151139"/>
                </a:cubicBezTo>
                <a:cubicBezTo>
                  <a:pt x="277221" y="158227"/>
                  <a:pt x="278801" y="165929"/>
                  <a:pt x="278667" y="173697"/>
                </a:cubicBezTo>
                <a:cubicBezTo>
                  <a:pt x="278735" y="180683"/>
                  <a:pt x="277924" y="187649"/>
                  <a:pt x="276255" y="194433"/>
                </a:cubicBezTo>
                <a:cubicBezTo>
                  <a:pt x="274619" y="200802"/>
                  <a:pt x="271947" y="206858"/>
                  <a:pt x="268342" y="212358"/>
                </a:cubicBezTo>
                <a:cubicBezTo>
                  <a:pt x="264325" y="218413"/>
                  <a:pt x="259516" y="223905"/>
                  <a:pt x="254044" y="228687"/>
                </a:cubicBezTo>
                <a:cubicBezTo>
                  <a:pt x="247308" y="234561"/>
                  <a:pt x="240115" y="239889"/>
                  <a:pt x="232533" y="244622"/>
                </a:cubicBezTo>
                <a:cubicBezTo>
                  <a:pt x="225615" y="248979"/>
                  <a:pt x="219468" y="253013"/>
                  <a:pt x="214093" y="256722"/>
                </a:cubicBezTo>
                <a:cubicBezTo>
                  <a:pt x="209224" y="260027"/>
                  <a:pt x="204630" y="263720"/>
                  <a:pt x="200356" y="267764"/>
                </a:cubicBezTo>
                <a:cubicBezTo>
                  <a:pt x="196880" y="271022"/>
                  <a:pt x="193992" y="274855"/>
                  <a:pt x="191819" y="279095"/>
                </a:cubicBezTo>
                <a:cubicBezTo>
                  <a:pt x="189864" y="283136"/>
                  <a:pt x="188874" y="287575"/>
                  <a:pt x="188927" y="292063"/>
                </a:cubicBezTo>
                <a:lnTo>
                  <a:pt x="282456" y="292063"/>
                </a:lnTo>
                <a:close/>
              </a:path>
            </a:pathLst>
          </a:custGeom>
          <a:solidFill>
            <a:srgbClr val="FDE9D2"/>
          </a:solidFill>
          <a:ln w="575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E18AA2AA-7E45-45E8-A788-DB972E11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76" y="4579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kern="150" dirty="0">
                <a:solidFill>
                  <a:srgbClr val="008080"/>
                </a:solidFill>
                <a:effectLst/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/>
          </a:p>
        </p:txBody>
      </p:sp>
      <p:grpSp>
        <p:nvGrpSpPr>
          <p:cNvPr id="3" name="Group 274">
            <a:extLst>
              <a:ext uri="{FF2B5EF4-FFF2-40B4-BE49-F238E27FC236}">
                <a16:creationId xmlns:a16="http://schemas.microsoft.com/office/drawing/2014/main" id="{AB529855-FB80-4863-46D7-9809003402D5}"/>
              </a:ext>
            </a:extLst>
          </p:cNvPr>
          <p:cNvGrpSpPr/>
          <p:nvPr/>
        </p:nvGrpSpPr>
        <p:grpSpPr>
          <a:xfrm>
            <a:off x="7483884" y="2332556"/>
            <a:ext cx="950108" cy="975063"/>
            <a:chOff x="1497013" y="1843088"/>
            <a:chExt cx="276226" cy="2921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" name="Freeform 23">
              <a:extLst>
                <a:ext uri="{FF2B5EF4-FFF2-40B4-BE49-F238E27FC236}">
                  <a16:creationId xmlns:a16="http://schemas.microsoft.com/office/drawing/2014/main" id="{64976EB2-B673-C36F-4F59-C31D2B0EA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1951038"/>
              <a:ext cx="109538" cy="1841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7" y="38"/>
                </a:cxn>
                <a:cxn ang="0">
                  <a:pos x="7" y="73"/>
                </a:cxn>
                <a:cxn ang="0">
                  <a:pos x="22" y="58"/>
                </a:cxn>
                <a:cxn ang="0">
                  <a:pos x="36" y="73"/>
                </a:cxn>
                <a:cxn ang="0">
                  <a:pos x="36" y="38"/>
                </a:cxn>
                <a:cxn ang="0">
                  <a:pos x="43" y="22"/>
                </a:cxn>
                <a:cxn ang="0">
                  <a:pos x="22" y="0"/>
                </a:cxn>
                <a:cxn ang="0">
                  <a:pos x="22" y="37"/>
                </a:cxn>
                <a:cxn ang="0">
                  <a:pos x="7" y="22"/>
                </a:cxn>
                <a:cxn ang="0">
                  <a:pos x="22" y="7"/>
                </a:cxn>
                <a:cxn ang="0">
                  <a:pos x="36" y="22"/>
                </a:cxn>
                <a:cxn ang="0">
                  <a:pos x="22" y="37"/>
                </a:cxn>
              </a:cxnLst>
              <a:rect l="0" t="0" r="r" b="b"/>
              <a:pathLst>
                <a:path w="43" h="73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28"/>
                    <a:pt x="3" y="34"/>
                    <a:pt x="7" y="38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0" y="34"/>
                    <a:pt x="43" y="28"/>
                    <a:pt x="43" y="22"/>
                  </a:cubicBezTo>
                  <a:cubicBezTo>
                    <a:pt x="43" y="10"/>
                    <a:pt x="34" y="0"/>
                    <a:pt x="22" y="0"/>
                  </a:cubicBezTo>
                  <a:close/>
                  <a:moveTo>
                    <a:pt x="22" y="37"/>
                  </a:move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7"/>
                    <a:pt x="22" y="7"/>
                  </a:cubicBezTo>
                  <a:cubicBezTo>
                    <a:pt x="30" y="7"/>
                    <a:pt x="36" y="14"/>
                    <a:pt x="36" y="22"/>
                  </a:cubicBezTo>
                  <a:cubicBezTo>
                    <a:pt x="36" y="30"/>
                    <a:pt x="30" y="37"/>
                    <a:pt x="2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2F356ED9-7F75-5977-7AF8-E7E507926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1843088"/>
              <a:ext cx="239713" cy="292100"/>
            </a:xfrm>
            <a:custGeom>
              <a:avLst/>
              <a:gdLst/>
              <a:ahLst/>
              <a:cxnLst>
                <a:cxn ang="0">
                  <a:pos x="78" y="160"/>
                </a:cxn>
                <a:cxn ang="0">
                  <a:pos x="24" y="160"/>
                </a:cxn>
                <a:cxn ang="0">
                  <a:pos x="24" y="22"/>
                </a:cxn>
                <a:cxn ang="0">
                  <a:pos x="89" y="22"/>
                </a:cxn>
                <a:cxn ang="0">
                  <a:pos x="123" y="57"/>
                </a:cxn>
                <a:cxn ang="0">
                  <a:pos x="151" y="57"/>
                </a:cxn>
                <a:cxn ang="0">
                  <a:pos x="151" y="52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84"/>
                </a:cxn>
                <a:cxn ang="0">
                  <a:pos x="101" y="184"/>
                </a:cxn>
                <a:cxn ang="0">
                  <a:pos x="78" y="162"/>
                </a:cxn>
                <a:cxn ang="0">
                  <a:pos x="78" y="160"/>
                </a:cxn>
              </a:cxnLst>
              <a:rect l="0" t="0" r="r" b="b"/>
              <a:pathLst>
                <a:path w="151" h="184">
                  <a:moveTo>
                    <a:pt x="7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89" y="22"/>
                  </a:lnTo>
                  <a:lnTo>
                    <a:pt x="123" y="57"/>
                  </a:lnTo>
                  <a:lnTo>
                    <a:pt x="151" y="57"/>
                  </a:lnTo>
                  <a:lnTo>
                    <a:pt x="151" y="52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101" y="184"/>
                  </a:lnTo>
                  <a:lnTo>
                    <a:pt x="78" y="162"/>
                  </a:lnTo>
                  <a:lnTo>
                    <a:pt x="78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14433D4-B415-54FD-59F8-875490194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6" y="1933575"/>
              <a:ext cx="93663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3BDF760F-155D-94ED-3E02-6293F6B0F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6" y="1968500"/>
              <a:ext cx="93663" cy="206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C7A204A-25C5-25B7-4173-BD615FA9C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6" y="2006600"/>
              <a:ext cx="93663" cy="17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" name="Freeform 197">
            <a:extLst>
              <a:ext uri="{FF2B5EF4-FFF2-40B4-BE49-F238E27FC236}">
                <a16:creationId xmlns:a16="http://schemas.microsoft.com/office/drawing/2014/main" id="{8DE49619-49CA-E825-D7B5-667859C8AF79}"/>
              </a:ext>
            </a:extLst>
          </p:cNvPr>
          <p:cNvSpPr>
            <a:spLocks noEditPoints="1"/>
          </p:cNvSpPr>
          <p:nvPr/>
        </p:nvSpPr>
        <p:spPr bwMode="auto">
          <a:xfrm>
            <a:off x="4672139" y="2402262"/>
            <a:ext cx="947087" cy="922701"/>
          </a:xfrm>
          <a:custGeom>
            <a:avLst/>
            <a:gdLst>
              <a:gd name="T0" fmla="*/ 270770 w 110"/>
              <a:gd name="T1" fmla="*/ 12817 h 109"/>
              <a:gd name="T2" fmla="*/ 240117 w 110"/>
              <a:gd name="T3" fmla="*/ 0 h 109"/>
              <a:gd name="T4" fmla="*/ 114950 w 110"/>
              <a:gd name="T5" fmla="*/ 0 h 109"/>
              <a:gd name="T6" fmla="*/ 45980 w 110"/>
              <a:gd name="T7" fmla="*/ 56393 h 109"/>
              <a:gd name="T8" fmla="*/ 45980 w 110"/>
              <a:gd name="T9" fmla="*/ 187121 h 109"/>
              <a:gd name="T10" fmla="*/ 40871 w 110"/>
              <a:gd name="T11" fmla="*/ 205064 h 109"/>
              <a:gd name="T12" fmla="*/ 38317 w 110"/>
              <a:gd name="T13" fmla="*/ 205064 h 109"/>
              <a:gd name="T14" fmla="*/ 0 w 110"/>
              <a:gd name="T15" fmla="*/ 243514 h 109"/>
              <a:gd name="T16" fmla="*/ 38317 w 110"/>
              <a:gd name="T17" fmla="*/ 279400 h 109"/>
              <a:gd name="T18" fmla="*/ 176256 w 110"/>
              <a:gd name="T19" fmla="*/ 279400 h 109"/>
              <a:gd name="T20" fmla="*/ 214573 w 110"/>
              <a:gd name="T21" fmla="*/ 187121 h 109"/>
              <a:gd name="T22" fmla="*/ 214573 w 110"/>
              <a:gd name="T23" fmla="*/ 76899 h 109"/>
              <a:gd name="T24" fmla="*/ 240117 w 110"/>
              <a:gd name="T25" fmla="*/ 76899 h 109"/>
              <a:gd name="T26" fmla="*/ 280988 w 110"/>
              <a:gd name="T27" fmla="*/ 35886 h 109"/>
              <a:gd name="T28" fmla="*/ 270770 w 110"/>
              <a:gd name="T29" fmla="*/ 12817 h 109"/>
              <a:gd name="T30" fmla="*/ 194137 w 110"/>
              <a:gd name="T31" fmla="*/ 51266 h 109"/>
              <a:gd name="T32" fmla="*/ 194137 w 110"/>
              <a:gd name="T33" fmla="*/ 56393 h 109"/>
              <a:gd name="T34" fmla="*/ 194137 w 110"/>
              <a:gd name="T35" fmla="*/ 187121 h 109"/>
              <a:gd name="T36" fmla="*/ 176256 w 110"/>
              <a:gd name="T37" fmla="*/ 261457 h 109"/>
              <a:gd name="T38" fmla="*/ 38317 w 110"/>
              <a:gd name="T39" fmla="*/ 261457 h 109"/>
              <a:gd name="T40" fmla="*/ 25544 w 110"/>
              <a:gd name="T41" fmla="*/ 258894 h 109"/>
              <a:gd name="T42" fmla="*/ 17881 w 110"/>
              <a:gd name="T43" fmla="*/ 243514 h 109"/>
              <a:gd name="T44" fmla="*/ 30653 w 110"/>
              <a:gd name="T45" fmla="*/ 225571 h 109"/>
              <a:gd name="T46" fmla="*/ 38317 w 110"/>
              <a:gd name="T47" fmla="*/ 225571 h 109"/>
              <a:gd name="T48" fmla="*/ 158375 w 110"/>
              <a:gd name="T49" fmla="*/ 225571 h 109"/>
              <a:gd name="T50" fmla="*/ 166038 w 110"/>
              <a:gd name="T51" fmla="*/ 215317 h 109"/>
              <a:gd name="T52" fmla="*/ 158375 w 110"/>
              <a:gd name="T53" fmla="*/ 205064 h 109"/>
              <a:gd name="T54" fmla="*/ 61306 w 110"/>
              <a:gd name="T55" fmla="*/ 205064 h 109"/>
              <a:gd name="T56" fmla="*/ 66415 w 110"/>
              <a:gd name="T57" fmla="*/ 187121 h 109"/>
              <a:gd name="T58" fmla="*/ 66415 w 110"/>
              <a:gd name="T59" fmla="*/ 56393 h 109"/>
              <a:gd name="T60" fmla="*/ 114950 w 110"/>
              <a:gd name="T61" fmla="*/ 20506 h 109"/>
              <a:gd name="T62" fmla="*/ 199246 w 110"/>
              <a:gd name="T63" fmla="*/ 20506 h 109"/>
              <a:gd name="T64" fmla="*/ 194137 w 110"/>
              <a:gd name="T65" fmla="*/ 51266 h 109"/>
              <a:gd name="T66" fmla="*/ 257998 w 110"/>
              <a:gd name="T67" fmla="*/ 51266 h 109"/>
              <a:gd name="T68" fmla="*/ 240117 w 110"/>
              <a:gd name="T69" fmla="*/ 56393 h 109"/>
              <a:gd name="T70" fmla="*/ 214573 w 110"/>
              <a:gd name="T71" fmla="*/ 56393 h 109"/>
              <a:gd name="T72" fmla="*/ 214573 w 110"/>
              <a:gd name="T73" fmla="*/ 51266 h 109"/>
              <a:gd name="T74" fmla="*/ 217127 w 110"/>
              <a:gd name="T75" fmla="*/ 25633 h 109"/>
              <a:gd name="T76" fmla="*/ 235008 w 110"/>
              <a:gd name="T77" fmla="*/ 20506 h 109"/>
              <a:gd name="T78" fmla="*/ 240117 w 110"/>
              <a:gd name="T79" fmla="*/ 20506 h 109"/>
              <a:gd name="T80" fmla="*/ 263107 w 110"/>
              <a:gd name="T81" fmla="*/ 35886 h 109"/>
              <a:gd name="T82" fmla="*/ 257998 w 110"/>
              <a:gd name="T83" fmla="*/ 51266 h 1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0" h="109">
                <a:moveTo>
                  <a:pt x="106" y="5"/>
                </a:moveTo>
                <a:cubicBezTo>
                  <a:pt x="104" y="3"/>
                  <a:pt x="101" y="0"/>
                  <a:pt x="9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9" y="0"/>
                  <a:pt x="18" y="13"/>
                  <a:pt x="18" y="22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75"/>
                  <a:pt x="17" y="77"/>
                  <a:pt x="16" y="80"/>
                </a:cubicBezTo>
                <a:cubicBezTo>
                  <a:pt x="15" y="80"/>
                  <a:pt x="15" y="80"/>
                  <a:pt x="15" y="80"/>
                </a:cubicBezTo>
                <a:cubicBezTo>
                  <a:pt x="5" y="80"/>
                  <a:pt x="0" y="88"/>
                  <a:pt x="0" y="95"/>
                </a:cubicBezTo>
                <a:cubicBezTo>
                  <a:pt x="0" y="102"/>
                  <a:pt x="5" y="109"/>
                  <a:pt x="15" y="109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82" y="109"/>
                  <a:pt x="84" y="73"/>
                  <a:pt x="84" y="73"/>
                </a:cubicBezTo>
                <a:cubicBezTo>
                  <a:pt x="84" y="30"/>
                  <a:pt x="84" y="30"/>
                  <a:pt x="84" y="30"/>
                </a:cubicBezTo>
                <a:cubicBezTo>
                  <a:pt x="94" y="30"/>
                  <a:pt x="94" y="30"/>
                  <a:pt x="94" y="30"/>
                </a:cubicBezTo>
                <a:cubicBezTo>
                  <a:pt x="104" y="30"/>
                  <a:pt x="110" y="22"/>
                  <a:pt x="110" y="14"/>
                </a:cubicBezTo>
                <a:cubicBezTo>
                  <a:pt x="110" y="10"/>
                  <a:pt x="109" y="7"/>
                  <a:pt x="106" y="5"/>
                </a:cubicBezTo>
                <a:close/>
                <a:moveTo>
                  <a:pt x="76" y="20"/>
                </a:moveTo>
                <a:cubicBezTo>
                  <a:pt x="76" y="21"/>
                  <a:pt x="76" y="21"/>
                  <a:pt x="76" y="22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83"/>
                  <a:pt x="72" y="101"/>
                  <a:pt x="69" y="102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3" y="102"/>
                  <a:pt x="11" y="101"/>
                  <a:pt x="10" y="101"/>
                </a:cubicBezTo>
                <a:cubicBezTo>
                  <a:pt x="8" y="99"/>
                  <a:pt x="7" y="97"/>
                  <a:pt x="7" y="95"/>
                </a:cubicBezTo>
                <a:cubicBezTo>
                  <a:pt x="7" y="92"/>
                  <a:pt x="9" y="89"/>
                  <a:pt x="12" y="88"/>
                </a:cubicBezTo>
                <a:cubicBezTo>
                  <a:pt x="13" y="88"/>
                  <a:pt x="14" y="88"/>
                  <a:pt x="15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4" y="88"/>
                  <a:pt x="65" y="86"/>
                  <a:pt x="65" y="84"/>
                </a:cubicBezTo>
                <a:cubicBezTo>
                  <a:pt x="65" y="82"/>
                  <a:pt x="64" y="80"/>
                  <a:pt x="62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5" y="78"/>
                  <a:pt x="26" y="75"/>
                  <a:pt x="26" y="73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17"/>
                  <a:pt x="33" y="8"/>
                  <a:pt x="45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6" y="12"/>
                  <a:pt x="76" y="16"/>
                  <a:pt x="76" y="20"/>
                </a:cubicBezTo>
                <a:close/>
                <a:moveTo>
                  <a:pt x="101" y="20"/>
                </a:moveTo>
                <a:cubicBezTo>
                  <a:pt x="100" y="21"/>
                  <a:pt x="98" y="22"/>
                  <a:pt x="94" y="22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21"/>
                  <a:pt x="84" y="20"/>
                  <a:pt x="84" y="20"/>
                </a:cubicBezTo>
                <a:cubicBezTo>
                  <a:pt x="83" y="16"/>
                  <a:pt x="83" y="12"/>
                  <a:pt x="85" y="10"/>
                </a:cubicBezTo>
                <a:cubicBezTo>
                  <a:pt x="87" y="8"/>
                  <a:pt x="89" y="8"/>
                  <a:pt x="92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100" y="8"/>
                  <a:pt x="103" y="10"/>
                  <a:pt x="103" y="14"/>
                </a:cubicBezTo>
                <a:cubicBezTo>
                  <a:pt x="103" y="16"/>
                  <a:pt x="102" y="18"/>
                  <a:pt x="101" y="2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8445C1-8D5C-DF99-933C-E2305712F9F6}"/>
              </a:ext>
            </a:extLst>
          </p:cNvPr>
          <p:cNvSpPr txBox="1"/>
          <p:nvPr/>
        </p:nvSpPr>
        <p:spPr>
          <a:xfrm>
            <a:off x="3882613" y="4857922"/>
            <a:ext cx="2646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1 ano , prorrogável por igual período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04C323-0480-6C35-0E3A-2FDACB715418}"/>
              </a:ext>
            </a:extLst>
          </p:cNvPr>
          <p:cNvSpPr txBox="1"/>
          <p:nvPr/>
        </p:nvSpPr>
        <p:spPr>
          <a:xfrm>
            <a:off x="6838877" y="4765588"/>
            <a:ext cx="4286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A vigência do contrato é independente da vigência da Ata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04107C8-C88A-CF9B-EB0D-FD183527B43E}"/>
              </a:ext>
            </a:extLst>
          </p:cNvPr>
          <p:cNvSpPr/>
          <p:nvPr/>
        </p:nvSpPr>
        <p:spPr>
          <a:xfrm>
            <a:off x="350555" y="1934196"/>
            <a:ext cx="282571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>
                <a:ln/>
                <a:solidFill>
                  <a:schemeClr val="accent3"/>
                </a:solidFill>
              </a:rPr>
              <a:t>Vigência da Ata</a:t>
            </a:r>
          </a:p>
        </p:txBody>
      </p:sp>
    </p:spTree>
    <p:extLst>
      <p:ext uri="{BB962C8B-B14F-4D97-AF65-F5344CB8AC3E}">
        <p14:creationId xmlns:p14="http://schemas.microsoft.com/office/powerpoint/2010/main" val="13385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83467C5E-B78E-7325-0376-CBC851AE1222}"/>
              </a:ext>
            </a:extLst>
          </p:cNvPr>
          <p:cNvSpPr txBox="1">
            <a:spLocks/>
          </p:cNvSpPr>
          <p:nvPr/>
        </p:nvSpPr>
        <p:spPr>
          <a:xfrm>
            <a:off x="7477687" y="267131"/>
            <a:ext cx="3628700" cy="590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>
              <a:solidFill>
                <a:srgbClr val="006600"/>
              </a:solidFill>
              <a:latin typeface="Dm sans" pitchFamily="2" charset="0"/>
              <a:cs typeface="Calibri Light"/>
            </a:endParaRPr>
          </a:p>
        </p:txBody>
      </p:sp>
      <p:pic>
        <p:nvPicPr>
          <p:cNvPr id="4" name="Imagem 3" descr="Uma imagem contendo estrada, pista, escuro, avião&#10;&#10;O conteúdo gerado por IA pode estar incorreto.">
            <a:extLst>
              <a:ext uri="{FF2B5EF4-FFF2-40B4-BE49-F238E27FC236}">
                <a16:creationId xmlns:a16="http://schemas.microsoft.com/office/drawing/2014/main" id="{C46EDAC1-C81A-16DE-1995-A750E1C35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6015" y="202223"/>
            <a:ext cx="10190372" cy="573908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22D045-45E2-8A46-E1B0-E83BE9207C3E}"/>
              </a:ext>
            </a:extLst>
          </p:cNvPr>
          <p:cNvSpPr txBox="1"/>
          <p:nvPr/>
        </p:nvSpPr>
        <p:spPr>
          <a:xfrm>
            <a:off x="2039815" y="430795"/>
            <a:ext cx="78251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23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 270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34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8" name="Group 284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49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1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3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4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6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1" name="Rectangle 298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62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363" name="Rectangle 302">
            <a:extLst>
              <a:ext uri="{FF2B5EF4-FFF2-40B4-BE49-F238E27FC236}">
                <a16:creationId xmlns:a16="http://schemas.microsoft.com/office/drawing/2014/main" id="{6AA79F6E-92C8-4F74-9CAF-BA4821898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04">
            <a:extLst>
              <a:ext uri="{FF2B5EF4-FFF2-40B4-BE49-F238E27FC236}">
                <a16:creationId xmlns:a16="http://schemas.microsoft.com/office/drawing/2014/main" id="{7BF40ACE-C7C4-4BCD-BBCD-CA70D02CB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5" name="Group 306">
            <a:extLst>
              <a:ext uri="{FF2B5EF4-FFF2-40B4-BE49-F238E27FC236}">
                <a16:creationId xmlns:a16="http://schemas.microsoft.com/office/drawing/2014/main" id="{8C9CCEFA-7335-4721-96F7-EF9E9F8CF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308" name="Freeform 11">
              <a:extLst>
                <a:ext uri="{FF2B5EF4-FFF2-40B4-BE49-F238E27FC236}">
                  <a16:creationId xmlns:a16="http://schemas.microsoft.com/office/drawing/2014/main" id="{6F244ABF-DC87-4D84-A19F-F702A9DC3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12">
              <a:extLst>
                <a:ext uri="{FF2B5EF4-FFF2-40B4-BE49-F238E27FC236}">
                  <a16:creationId xmlns:a16="http://schemas.microsoft.com/office/drawing/2014/main" id="{F9FEA429-847F-4323-968C-850C7FDA0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13">
              <a:extLst>
                <a:ext uri="{FF2B5EF4-FFF2-40B4-BE49-F238E27FC236}">
                  <a16:creationId xmlns:a16="http://schemas.microsoft.com/office/drawing/2014/main" id="{21B05DA4-D47B-4B71-BF17-92672A049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14">
              <a:extLst>
                <a:ext uri="{FF2B5EF4-FFF2-40B4-BE49-F238E27FC236}">
                  <a16:creationId xmlns:a16="http://schemas.microsoft.com/office/drawing/2014/main" id="{CD02264A-B768-4D05-A2A9-88F3881D8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15">
              <a:extLst>
                <a:ext uri="{FF2B5EF4-FFF2-40B4-BE49-F238E27FC236}">
                  <a16:creationId xmlns:a16="http://schemas.microsoft.com/office/drawing/2014/main" id="{4E7B7024-4088-4C07-8F69-CAEC406C0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16">
              <a:extLst>
                <a:ext uri="{FF2B5EF4-FFF2-40B4-BE49-F238E27FC236}">
                  <a16:creationId xmlns:a16="http://schemas.microsoft.com/office/drawing/2014/main" id="{F844004E-CD7F-478F-8383-F10C0E8D2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4" name="Freeform 17">
              <a:extLst>
                <a:ext uri="{FF2B5EF4-FFF2-40B4-BE49-F238E27FC236}">
                  <a16:creationId xmlns:a16="http://schemas.microsoft.com/office/drawing/2014/main" id="{10D08C54-C20A-44AF-A6B0-7C5B8DC11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Freeform 18">
              <a:extLst>
                <a:ext uri="{FF2B5EF4-FFF2-40B4-BE49-F238E27FC236}">
                  <a16:creationId xmlns:a16="http://schemas.microsoft.com/office/drawing/2014/main" id="{03E4B349-00DE-4BC6-9461-858823FDA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6" name="Freeform 19">
              <a:extLst>
                <a:ext uri="{FF2B5EF4-FFF2-40B4-BE49-F238E27FC236}">
                  <a16:creationId xmlns:a16="http://schemas.microsoft.com/office/drawing/2014/main" id="{E544E260-DB33-431B-B802-15A451023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20">
              <a:extLst>
                <a:ext uri="{FF2B5EF4-FFF2-40B4-BE49-F238E27FC236}">
                  <a16:creationId xmlns:a16="http://schemas.microsoft.com/office/drawing/2014/main" id="{F6AC1470-8F1D-429B-883D-4D16349C0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21">
              <a:extLst>
                <a:ext uri="{FF2B5EF4-FFF2-40B4-BE49-F238E27FC236}">
                  <a16:creationId xmlns:a16="http://schemas.microsoft.com/office/drawing/2014/main" id="{FFE32B84-424E-4CBA-BBD6-6CDB2EB74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22">
              <a:extLst>
                <a:ext uri="{FF2B5EF4-FFF2-40B4-BE49-F238E27FC236}">
                  <a16:creationId xmlns:a16="http://schemas.microsoft.com/office/drawing/2014/main" id="{C8314523-3FCD-4420-97F5-3B8F305A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DCBFD7F8-7FDC-4DD7-A65F-68F69F969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322" name="Freeform 27">
              <a:extLst>
                <a:ext uri="{FF2B5EF4-FFF2-40B4-BE49-F238E27FC236}">
                  <a16:creationId xmlns:a16="http://schemas.microsoft.com/office/drawing/2014/main" id="{BDE5EAC8-3575-462A-B9D6-20172537A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28">
              <a:extLst>
                <a:ext uri="{FF2B5EF4-FFF2-40B4-BE49-F238E27FC236}">
                  <a16:creationId xmlns:a16="http://schemas.microsoft.com/office/drawing/2014/main" id="{125A97AC-9418-4496-9D6D-3CE1A39F0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29">
              <a:extLst>
                <a:ext uri="{FF2B5EF4-FFF2-40B4-BE49-F238E27FC236}">
                  <a16:creationId xmlns:a16="http://schemas.microsoft.com/office/drawing/2014/main" id="{BAE08A2F-FE2A-4956-959E-D8DAF7138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30">
              <a:extLst>
                <a:ext uri="{FF2B5EF4-FFF2-40B4-BE49-F238E27FC236}">
                  <a16:creationId xmlns:a16="http://schemas.microsoft.com/office/drawing/2014/main" id="{F71C0520-7CFA-427F-ABB2-9E33807C2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31">
              <a:extLst>
                <a:ext uri="{FF2B5EF4-FFF2-40B4-BE49-F238E27FC236}">
                  <a16:creationId xmlns:a16="http://schemas.microsoft.com/office/drawing/2014/main" id="{945D9CD6-E094-42DE-BED7-BB3AA1F0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32">
              <a:extLst>
                <a:ext uri="{FF2B5EF4-FFF2-40B4-BE49-F238E27FC236}">
                  <a16:creationId xmlns:a16="http://schemas.microsoft.com/office/drawing/2014/main" id="{5BB2BDD1-9580-44E8-965E-266DD9C55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33">
              <a:extLst>
                <a:ext uri="{FF2B5EF4-FFF2-40B4-BE49-F238E27FC236}">
                  <a16:creationId xmlns:a16="http://schemas.microsoft.com/office/drawing/2014/main" id="{DA85F464-7744-41A8-AB50-C4FDEE88F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34">
              <a:extLst>
                <a:ext uri="{FF2B5EF4-FFF2-40B4-BE49-F238E27FC236}">
                  <a16:creationId xmlns:a16="http://schemas.microsoft.com/office/drawing/2014/main" id="{338731A9-5F8B-44CF-823D-DC2A50377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35">
              <a:extLst>
                <a:ext uri="{FF2B5EF4-FFF2-40B4-BE49-F238E27FC236}">
                  <a16:creationId xmlns:a16="http://schemas.microsoft.com/office/drawing/2014/main" id="{892AEA85-CF2A-49D8-B2B3-D56B7C710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36">
              <a:extLst>
                <a:ext uri="{FF2B5EF4-FFF2-40B4-BE49-F238E27FC236}">
                  <a16:creationId xmlns:a16="http://schemas.microsoft.com/office/drawing/2014/main" id="{02A95C4B-39FC-4DBA-A3A8-C48F2B34F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Freeform 37">
              <a:extLst>
                <a:ext uri="{FF2B5EF4-FFF2-40B4-BE49-F238E27FC236}">
                  <a16:creationId xmlns:a16="http://schemas.microsoft.com/office/drawing/2014/main" id="{D24EB8E6-B89A-48FA-B6CE-015455DF4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38">
              <a:extLst>
                <a:ext uri="{FF2B5EF4-FFF2-40B4-BE49-F238E27FC236}">
                  <a16:creationId xmlns:a16="http://schemas.microsoft.com/office/drawing/2014/main" id="{27B21878-6C2E-40B3-9D97-127C1ABBB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E71B274-2818-0A6F-BCA5-283B18B1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602" y="935646"/>
            <a:ext cx="3181597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Na </a:t>
            </a:r>
            <a:r>
              <a:rPr lang="en-US" sz="2400" i="1" dirty="0" err="1"/>
              <a:t>prorrogação</a:t>
            </a:r>
            <a:r>
              <a:rPr lang="en-US" sz="2400" i="1" dirty="0"/>
              <a:t> da </a:t>
            </a:r>
            <a:r>
              <a:rPr lang="en-US" sz="2400" i="1" dirty="0" err="1"/>
              <a:t>vigência</a:t>
            </a:r>
            <a:r>
              <a:rPr lang="en-US" sz="2400" i="1" dirty="0"/>
              <a:t> </a:t>
            </a:r>
            <a:r>
              <a:rPr lang="en-US" sz="2400" i="1" dirty="0" err="1"/>
              <a:t>inicial</a:t>
            </a:r>
            <a:r>
              <a:rPr lang="en-US" sz="2400" i="1" dirty="0"/>
              <a:t> da </a:t>
            </a:r>
            <a:r>
              <a:rPr lang="en-US" sz="2400" i="1" dirty="0" err="1"/>
              <a:t>ata</a:t>
            </a:r>
            <a:r>
              <a:rPr lang="en-US" sz="2400" i="1"/>
              <a:t> de </a:t>
            </a:r>
            <a:r>
              <a:rPr lang="en-US" sz="2400" i="1" dirty="0" err="1"/>
              <a:t>registro</a:t>
            </a:r>
            <a:r>
              <a:rPr lang="en-US" sz="2400" i="1" dirty="0"/>
              <a:t> de </a:t>
            </a:r>
            <a:r>
              <a:rPr lang="en-US" sz="2400" i="1" dirty="0" err="1"/>
              <a:t>preços</a:t>
            </a:r>
            <a:r>
              <a:rPr lang="en-US" sz="2400" i="1" dirty="0"/>
              <a:t> </a:t>
            </a:r>
            <a:r>
              <a:rPr lang="en-US" sz="2400" i="1" dirty="0" err="1"/>
              <a:t>pode</a:t>
            </a:r>
            <a:r>
              <a:rPr lang="en-US" sz="2400" i="1" dirty="0"/>
              <a:t> haver a </a:t>
            </a:r>
            <a:r>
              <a:rPr lang="en-US" sz="2400" i="1" dirty="0" err="1"/>
              <a:t>renovação</a:t>
            </a:r>
            <a:r>
              <a:rPr lang="en-US" sz="2400" i="1" dirty="0"/>
              <a:t> dos </a:t>
            </a:r>
            <a:r>
              <a:rPr lang="en-US" sz="2400" i="1" dirty="0" err="1"/>
              <a:t>quantitativos</a:t>
            </a:r>
            <a:r>
              <a:rPr lang="en-US" sz="2400" i="1" dirty="0"/>
              <a:t> </a:t>
            </a:r>
            <a:r>
              <a:rPr lang="en-US" sz="2400" i="1" dirty="0" err="1"/>
              <a:t>registrados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relação</a:t>
            </a:r>
            <a:r>
              <a:rPr lang="en-US" sz="2400" i="1" dirty="0"/>
              <a:t> a </a:t>
            </a:r>
            <a:r>
              <a:rPr lang="en-US" sz="2400" i="1" dirty="0" err="1"/>
              <a:t>cada</a:t>
            </a:r>
            <a:r>
              <a:rPr lang="en-US" sz="2400" i="1" dirty="0"/>
              <a:t> item, </a:t>
            </a:r>
            <a:r>
              <a:rPr lang="en-US" sz="2400" i="1" dirty="0" err="1"/>
              <a:t>até</a:t>
            </a:r>
            <a:r>
              <a:rPr lang="en-US" sz="2400" i="1" dirty="0"/>
              <a:t> o </a:t>
            </a:r>
            <a:r>
              <a:rPr lang="en-US" sz="2400" i="1" dirty="0" err="1"/>
              <a:t>limite</a:t>
            </a:r>
            <a:r>
              <a:rPr lang="en-US" sz="2400" i="1" dirty="0"/>
              <a:t> do </a:t>
            </a:r>
            <a:r>
              <a:rPr lang="en-US" sz="2400" i="1" dirty="0" err="1"/>
              <a:t>quantitativo</a:t>
            </a:r>
            <a:r>
              <a:rPr lang="en-US" sz="2400" i="1" dirty="0"/>
              <a:t> original.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71B760-39EF-D8E9-B0D6-1D17E8FC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32" y="1250067"/>
            <a:ext cx="3117607" cy="2081003"/>
          </a:xfrm>
          <a:prstGeom prst="rect">
            <a:avLst/>
          </a:prstGeom>
        </p:spPr>
      </p:pic>
      <p:pic>
        <p:nvPicPr>
          <p:cNvPr id="73" name="Picture 72" descr="Mesa com itens de produtividade">
            <a:extLst>
              <a:ext uri="{FF2B5EF4-FFF2-40B4-BE49-F238E27FC236}">
                <a16:creationId xmlns:a16="http://schemas.microsoft.com/office/drawing/2014/main" id="{08FAC9F7-CBE4-7B3E-6E4E-DDFE46B7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30"/>
          <a:stretch>
            <a:fillRect/>
          </a:stretch>
        </p:blipFill>
        <p:spPr>
          <a:xfrm>
            <a:off x="1186661" y="3495662"/>
            <a:ext cx="3699548" cy="2081004"/>
          </a:xfrm>
          <a:prstGeom prst="rect">
            <a:avLst/>
          </a:prstGeom>
        </p:spPr>
      </p:pic>
      <p:sp>
        <p:nvSpPr>
          <p:cNvPr id="335" name="Rectangle 334">
            <a:extLst>
              <a:ext uri="{FF2B5EF4-FFF2-40B4-BE49-F238E27FC236}">
                <a16:creationId xmlns:a16="http://schemas.microsoft.com/office/drawing/2014/main" id="{E19C3496-0DA0-4549-92F5-F3678FE27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37" name="Freeform 33">
            <a:extLst>
              <a:ext uri="{FF2B5EF4-FFF2-40B4-BE49-F238E27FC236}">
                <a16:creationId xmlns:a16="http://schemas.microsoft.com/office/drawing/2014/main" id="{CC488C83-63EE-4AB6-89E2-774447D52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2807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9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">
            <a:extLst>
              <a:ext uri="{FF2B5EF4-FFF2-40B4-BE49-F238E27FC236}">
                <a16:creationId xmlns:a16="http://schemas.microsoft.com/office/drawing/2014/main" id="{05E26F40-2129-4858-BB7C-68A6501D6193}"/>
              </a:ext>
            </a:extLst>
          </p:cNvPr>
          <p:cNvSpPr/>
          <p:nvPr/>
        </p:nvSpPr>
        <p:spPr>
          <a:xfrm>
            <a:off x="540715" y="1303050"/>
            <a:ext cx="10089961" cy="129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9" y="21600"/>
                </a:moveTo>
                <a:lnTo>
                  <a:pt x="1391" y="21600"/>
                </a:lnTo>
                <a:cubicBezTo>
                  <a:pt x="623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623" y="0"/>
                  <a:pt x="1391" y="0"/>
                </a:cubicBezTo>
                <a:lnTo>
                  <a:pt x="20209" y="0"/>
                </a:lnTo>
                <a:cubicBezTo>
                  <a:pt x="20977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977" y="21600"/>
                  <a:pt x="20209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600" b="1">
              <a:solidFill>
                <a:schemeClr val="bg1"/>
              </a:solidFill>
            </a:endParaRPr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5BD7E067-92DC-42D3-B54E-DCBE0F498250}"/>
              </a:ext>
            </a:extLst>
          </p:cNvPr>
          <p:cNvSpPr/>
          <p:nvPr/>
        </p:nvSpPr>
        <p:spPr>
          <a:xfrm>
            <a:off x="540715" y="2649098"/>
            <a:ext cx="10089961" cy="1537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9" y="21600"/>
                </a:moveTo>
                <a:lnTo>
                  <a:pt x="1391" y="21600"/>
                </a:lnTo>
                <a:cubicBezTo>
                  <a:pt x="623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623" y="0"/>
                  <a:pt x="1391" y="0"/>
                </a:cubicBezTo>
                <a:lnTo>
                  <a:pt x="20209" y="0"/>
                </a:lnTo>
                <a:cubicBezTo>
                  <a:pt x="20977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977" y="21600"/>
                  <a:pt x="20209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600" b="1">
              <a:solidFill>
                <a:schemeClr val="bg1"/>
              </a:solidFill>
            </a:endParaRPr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673CE166-960F-4203-87F3-06A9A0A6D9C6}"/>
              </a:ext>
            </a:extLst>
          </p:cNvPr>
          <p:cNvSpPr/>
          <p:nvPr/>
        </p:nvSpPr>
        <p:spPr>
          <a:xfrm>
            <a:off x="474611" y="4196076"/>
            <a:ext cx="10089961" cy="156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9" y="21600"/>
                </a:moveTo>
                <a:lnTo>
                  <a:pt x="1391" y="21600"/>
                </a:lnTo>
                <a:cubicBezTo>
                  <a:pt x="623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623" y="0"/>
                  <a:pt x="1391" y="0"/>
                </a:cubicBezTo>
                <a:lnTo>
                  <a:pt x="20209" y="0"/>
                </a:lnTo>
                <a:cubicBezTo>
                  <a:pt x="20977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977" y="21600"/>
                  <a:pt x="20209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600" b="1">
              <a:solidFill>
                <a:schemeClr val="bg1"/>
              </a:solidFill>
            </a:endParaRPr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EAE2BA80-01DB-4D05-87F5-81F0904C1B4E}"/>
              </a:ext>
            </a:extLst>
          </p:cNvPr>
          <p:cNvSpPr/>
          <p:nvPr/>
        </p:nvSpPr>
        <p:spPr>
          <a:xfrm>
            <a:off x="5815520" y="2043345"/>
            <a:ext cx="4087493" cy="1200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59" y="16143"/>
                </a:moveTo>
                <a:lnTo>
                  <a:pt x="18854" y="16143"/>
                </a:lnTo>
                <a:cubicBezTo>
                  <a:pt x="18380" y="16143"/>
                  <a:pt x="17995" y="15608"/>
                  <a:pt x="17995" y="14950"/>
                </a:cubicBezTo>
                <a:lnTo>
                  <a:pt x="17995" y="6669"/>
                </a:lnTo>
                <a:cubicBezTo>
                  <a:pt x="17995" y="5953"/>
                  <a:pt x="17577" y="5381"/>
                  <a:pt x="17069" y="5381"/>
                </a:cubicBezTo>
                <a:lnTo>
                  <a:pt x="11720" y="5381"/>
                </a:lnTo>
                <a:cubicBezTo>
                  <a:pt x="11246" y="5381"/>
                  <a:pt x="10862" y="4847"/>
                  <a:pt x="10862" y="4188"/>
                </a:cubicBezTo>
                <a:lnTo>
                  <a:pt x="10862" y="95"/>
                </a:lnTo>
                <a:cubicBezTo>
                  <a:pt x="10862" y="38"/>
                  <a:pt x="10834" y="0"/>
                  <a:pt x="10793" y="0"/>
                </a:cubicBezTo>
                <a:cubicBezTo>
                  <a:pt x="10752" y="0"/>
                  <a:pt x="10724" y="38"/>
                  <a:pt x="10724" y="95"/>
                </a:cubicBezTo>
                <a:lnTo>
                  <a:pt x="10724" y="4188"/>
                </a:lnTo>
                <a:cubicBezTo>
                  <a:pt x="10724" y="4847"/>
                  <a:pt x="10340" y="5381"/>
                  <a:pt x="9866" y="5381"/>
                </a:cubicBezTo>
                <a:lnTo>
                  <a:pt x="4518" y="5381"/>
                </a:lnTo>
                <a:cubicBezTo>
                  <a:pt x="4003" y="5381"/>
                  <a:pt x="3591" y="5963"/>
                  <a:pt x="3591" y="6669"/>
                </a:cubicBezTo>
                <a:lnTo>
                  <a:pt x="3591" y="14950"/>
                </a:lnTo>
                <a:cubicBezTo>
                  <a:pt x="3591" y="15608"/>
                  <a:pt x="3206" y="16143"/>
                  <a:pt x="2733" y="16143"/>
                </a:cubicBezTo>
                <a:lnTo>
                  <a:pt x="927" y="16143"/>
                </a:lnTo>
                <a:cubicBezTo>
                  <a:pt x="412" y="16143"/>
                  <a:pt x="0" y="16725"/>
                  <a:pt x="0" y="17431"/>
                </a:cubicBezTo>
                <a:lnTo>
                  <a:pt x="0" y="21505"/>
                </a:lnTo>
                <a:cubicBezTo>
                  <a:pt x="0" y="21562"/>
                  <a:pt x="27" y="21600"/>
                  <a:pt x="69" y="21600"/>
                </a:cubicBezTo>
                <a:cubicBezTo>
                  <a:pt x="110" y="21600"/>
                  <a:pt x="137" y="21562"/>
                  <a:pt x="137" y="21505"/>
                </a:cubicBezTo>
                <a:lnTo>
                  <a:pt x="137" y="17526"/>
                </a:lnTo>
                <a:cubicBezTo>
                  <a:pt x="137" y="16868"/>
                  <a:pt x="522" y="16334"/>
                  <a:pt x="996" y="16334"/>
                </a:cubicBezTo>
                <a:lnTo>
                  <a:pt x="6323" y="16334"/>
                </a:lnTo>
                <a:cubicBezTo>
                  <a:pt x="6797" y="16334"/>
                  <a:pt x="7182" y="16868"/>
                  <a:pt x="7182" y="17526"/>
                </a:cubicBezTo>
                <a:lnTo>
                  <a:pt x="7182" y="21505"/>
                </a:lnTo>
                <a:cubicBezTo>
                  <a:pt x="7182" y="21562"/>
                  <a:pt x="7209" y="21600"/>
                  <a:pt x="7250" y="21600"/>
                </a:cubicBezTo>
                <a:cubicBezTo>
                  <a:pt x="7292" y="21600"/>
                  <a:pt x="7319" y="21562"/>
                  <a:pt x="7319" y="21505"/>
                </a:cubicBezTo>
                <a:lnTo>
                  <a:pt x="7319" y="17431"/>
                </a:lnTo>
                <a:cubicBezTo>
                  <a:pt x="7319" y="16715"/>
                  <a:pt x="6900" y="16143"/>
                  <a:pt x="6392" y="16143"/>
                </a:cubicBezTo>
                <a:lnTo>
                  <a:pt x="4586" y="16143"/>
                </a:lnTo>
                <a:cubicBezTo>
                  <a:pt x="4113" y="16143"/>
                  <a:pt x="3728" y="15608"/>
                  <a:pt x="3728" y="14950"/>
                </a:cubicBezTo>
                <a:lnTo>
                  <a:pt x="3728" y="6764"/>
                </a:lnTo>
                <a:cubicBezTo>
                  <a:pt x="3728" y="6106"/>
                  <a:pt x="4113" y="5572"/>
                  <a:pt x="4586" y="5572"/>
                </a:cubicBezTo>
                <a:lnTo>
                  <a:pt x="17014" y="5572"/>
                </a:lnTo>
                <a:cubicBezTo>
                  <a:pt x="17487" y="5572"/>
                  <a:pt x="17872" y="6106"/>
                  <a:pt x="17872" y="6764"/>
                </a:cubicBezTo>
                <a:lnTo>
                  <a:pt x="17872" y="14950"/>
                </a:lnTo>
                <a:cubicBezTo>
                  <a:pt x="17872" y="15608"/>
                  <a:pt x="17487" y="16143"/>
                  <a:pt x="17014" y="16143"/>
                </a:cubicBezTo>
                <a:lnTo>
                  <a:pt x="15208" y="16143"/>
                </a:lnTo>
                <a:cubicBezTo>
                  <a:pt x="14693" y="16143"/>
                  <a:pt x="14281" y="16725"/>
                  <a:pt x="14281" y="17431"/>
                </a:cubicBezTo>
                <a:lnTo>
                  <a:pt x="14281" y="21505"/>
                </a:lnTo>
                <a:cubicBezTo>
                  <a:pt x="14281" y="21562"/>
                  <a:pt x="14308" y="21600"/>
                  <a:pt x="14350" y="21600"/>
                </a:cubicBezTo>
                <a:cubicBezTo>
                  <a:pt x="14391" y="21600"/>
                  <a:pt x="14418" y="21562"/>
                  <a:pt x="14418" y="21505"/>
                </a:cubicBezTo>
                <a:lnTo>
                  <a:pt x="14418" y="17526"/>
                </a:lnTo>
                <a:cubicBezTo>
                  <a:pt x="14418" y="16868"/>
                  <a:pt x="14803" y="16334"/>
                  <a:pt x="15277" y="16334"/>
                </a:cubicBezTo>
                <a:lnTo>
                  <a:pt x="20604" y="16334"/>
                </a:lnTo>
                <a:cubicBezTo>
                  <a:pt x="21078" y="16334"/>
                  <a:pt x="21463" y="16868"/>
                  <a:pt x="21463" y="17526"/>
                </a:cubicBezTo>
                <a:lnTo>
                  <a:pt x="21463" y="21505"/>
                </a:lnTo>
                <a:cubicBezTo>
                  <a:pt x="21463" y="21562"/>
                  <a:pt x="21490" y="21600"/>
                  <a:pt x="21531" y="21600"/>
                </a:cubicBezTo>
                <a:cubicBezTo>
                  <a:pt x="21573" y="21600"/>
                  <a:pt x="21600" y="21562"/>
                  <a:pt x="21600" y="21505"/>
                </a:cubicBezTo>
                <a:lnTo>
                  <a:pt x="21600" y="17431"/>
                </a:lnTo>
                <a:cubicBezTo>
                  <a:pt x="21586" y="16715"/>
                  <a:pt x="21174" y="16143"/>
                  <a:pt x="20659" y="1614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600" b="1">
              <a:solidFill>
                <a:schemeClr val="bg1"/>
              </a:solidFill>
            </a:endParaRPr>
          </a:p>
        </p:txBody>
      </p:sp>
      <p:sp>
        <p:nvSpPr>
          <p:cNvPr id="38" name="Circle">
            <a:extLst>
              <a:ext uri="{FF2B5EF4-FFF2-40B4-BE49-F238E27FC236}">
                <a16:creationId xmlns:a16="http://schemas.microsoft.com/office/drawing/2014/main" id="{66B42194-5939-4C96-8EE5-4BB7B1E4757C}"/>
              </a:ext>
            </a:extLst>
          </p:cNvPr>
          <p:cNvSpPr/>
          <p:nvPr/>
        </p:nvSpPr>
        <p:spPr>
          <a:xfrm>
            <a:off x="7179218" y="1402294"/>
            <a:ext cx="1102666" cy="1102668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endParaRPr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Circle">
            <a:extLst>
              <a:ext uri="{FF2B5EF4-FFF2-40B4-BE49-F238E27FC236}">
                <a16:creationId xmlns:a16="http://schemas.microsoft.com/office/drawing/2014/main" id="{82CA0BD9-8DA6-49BC-B493-183375E8A826}"/>
              </a:ext>
            </a:extLst>
          </p:cNvPr>
          <p:cNvSpPr/>
          <p:nvPr/>
        </p:nvSpPr>
        <p:spPr>
          <a:xfrm>
            <a:off x="5316042" y="3028428"/>
            <a:ext cx="1102666" cy="1102668"/>
          </a:xfrm>
          <a:prstGeom prst="ellipse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fr-CA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Circle">
            <a:extLst>
              <a:ext uri="{FF2B5EF4-FFF2-40B4-BE49-F238E27FC236}">
                <a16:creationId xmlns:a16="http://schemas.microsoft.com/office/drawing/2014/main" id="{FB5AB9CD-CF1A-4C83-8554-418AD5984F5A}"/>
              </a:ext>
            </a:extLst>
          </p:cNvPr>
          <p:cNvSpPr/>
          <p:nvPr/>
        </p:nvSpPr>
        <p:spPr>
          <a:xfrm>
            <a:off x="6713586" y="3028428"/>
            <a:ext cx="1102666" cy="1102668"/>
          </a:xfrm>
          <a:prstGeom prst="ellipse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fr-CA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Circle">
            <a:extLst>
              <a:ext uri="{FF2B5EF4-FFF2-40B4-BE49-F238E27FC236}">
                <a16:creationId xmlns:a16="http://schemas.microsoft.com/office/drawing/2014/main" id="{86F26509-6641-45C9-A161-63101D7D50D4}"/>
              </a:ext>
            </a:extLst>
          </p:cNvPr>
          <p:cNvSpPr/>
          <p:nvPr/>
        </p:nvSpPr>
        <p:spPr>
          <a:xfrm>
            <a:off x="8111131" y="3019858"/>
            <a:ext cx="1102666" cy="1102668"/>
          </a:xfrm>
          <a:prstGeom prst="ellipse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fr-CA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054000-D7AE-4055-B695-566BF23D6F70}"/>
              </a:ext>
            </a:extLst>
          </p:cNvPr>
          <p:cNvGrpSpPr/>
          <p:nvPr/>
        </p:nvGrpSpPr>
        <p:grpSpPr>
          <a:xfrm>
            <a:off x="1036715" y="1425006"/>
            <a:ext cx="4524195" cy="920552"/>
            <a:chOff x="1489026" y="1540449"/>
            <a:chExt cx="4027750" cy="92055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7EC7EE-48A7-490E-B154-DAB8B816D883}"/>
                </a:ext>
              </a:extLst>
            </p:cNvPr>
            <p:cNvSpPr txBox="1"/>
            <p:nvPr/>
          </p:nvSpPr>
          <p:spPr>
            <a:xfrm>
              <a:off x="1489027" y="1540449"/>
              <a:ext cx="3461246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>
                  <a:solidFill>
                    <a:schemeClr val="accent4">
                      <a:lumMod val="75000"/>
                    </a:schemeClr>
                  </a:solidFill>
                </a:rPr>
                <a:t>Gerenciador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C08947-A7CA-41A1-A9C8-01561A2A04EF}"/>
                </a:ext>
              </a:extLst>
            </p:cNvPr>
            <p:cNvSpPr txBox="1"/>
            <p:nvPr/>
          </p:nvSpPr>
          <p:spPr>
            <a:xfrm>
              <a:off x="1489026" y="1999336"/>
              <a:ext cx="4027750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pt-BR" sz="2400" noProof="1"/>
                <a:t>Conduz o certame e gerencia a ata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62AFAC0-0DCA-4322-84AE-D320F5D8E180}"/>
              </a:ext>
            </a:extLst>
          </p:cNvPr>
          <p:cNvGrpSpPr/>
          <p:nvPr/>
        </p:nvGrpSpPr>
        <p:grpSpPr>
          <a:xfrm>
            <a:off x="1034274" y="2613609"/>
            <a:ext cx="4524194" cy="1659216"/>
            <a:chOff x="8921977" y="1511518"/>
            <a:chExt cx="2926080" cy="149822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7EC3E50-714B-4D23-BDFF-D146D4105E98}"/>
                </a:ext>
              </a:extLst>
            </p:cNvPr>
            <p:cNvSpPr txBox="1"/>
            <p:nvPr/>
          </p:nvSpPr>
          <p:spPr>
            <a:xfrm>
              <a:off x="8921978" y="1511518"/>
              <a:ext cx="2514526" cy="41687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>
                  <a:solidFill>
                    <a:schemeClr val="accent3">
                      <a:lumMod val="50000"/>
                    </a:schemeClr>
                  </a:solidFill>
                </a:rPr>
                <a:t>Participante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6F6591-A97B-47DB-8B10-EA1E1CBF9EEA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08386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pt-BR" sz="2400" noProof="1"/>
                <a:t>Participa dos momentos iniciais da elaboração da ata. Integra a ata desde o início.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2F573F-0902-4051-80E1-28897C09621E}"/>
              </a:ext>
            </a:extLst>
          </p:cNvPr>
          <p:cNvGrpSpPr/>
          <p:nvPr/>
        </p:nvGrpSpPr>
        <p:grpSpPr>
          <a:xfrm>
            <a:off x="1034274" y="4409008"/>
            <a:ext cx="3344216" cy="1289884"/>
            <a:chOff x="8921977" y="1511517"/>
            <a:chExt cx="2926080" cy="116473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9D94A7-3B94-4744-95E6-81662FDA2ABA}"/>
                </a:ext>
              </a:extLst>
            </p:cNvPr>
            <p:cNvSpPr txBox="1"/>
            <p:nvPr/>
          </p:nvSpPr>
          <p:spPr>
            <a:xfrm>
              <a:off x="8921978" y="1511517"/>
              <a:ext cx="2514526" cy="41687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>
                  <a:solidFill>
                    <a:schemeClr val="accent2">
                      <a:lumMod val="50000"/>
                    </a:schemeClr>
                  </a:solidFill>
                </a:rPr>
                <a:t>Aderente ( carona)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13F9E3-477B-43CD-9404-7AEC1528F756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75037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pt-BR" sz="2400" noProof="1"/>
                <a:t>Utiliza a Ata após a sua elaboração</a:t>
              </a:r>
            </a:p>
          </p:txBody>
        </p:sp>
      </p:grpSp>
      <p:grpSp>
        <p:nvGrpSpPr>
          <p:cNvPr id="59" name="Graphic 53" descr="Handshake">
            <a:extLst>
              <a:ext uri="{FF2B5EF4-FFF2-40B4-BE49-F238E27FC236}">
                <a16:creationId xmlns:a16="http://schemas.microsoft.com/office/drawing/2014/main" id="{5CF22AF5-72D8-4606-9370-117DC5AE6F29}"/>
              </a:ext>
            </a:extLst>
          </p:cNvPr>
          <p:cNvGrpSpPr/>
          <p:nvPr/>
        </p:nvGrpSpPr>
        <p:grpSpPr>
          <a:xfrm>
            <a:off x="9171489" y="1371771"/>
            <a:ext cx="1213833" cy="1128055"/>
            <a:chOff x="814500" y="1832421"/>
            <a:chExt cx="462660" cy="462660"/>
          </a:xfrm>
          <a:solidFill>
            <a:schemeClr val="accent4">
              <a:lumMod val="75000"/>
            </a:schemeClr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BE247A9-6A90-4011-8C8A-9B3AEB530A65}"/>
                </a:ext>
              </a:extLst>
            </p:cNvPr>
            <p:cNvSpPr/>
            <p:nvPr/>
          </p:nvSpPr>
          <p:spPr>
            <a:xfrm>
              <a:off x="1020440" y="2140532"/>
              <a:ext cx="37765" cy="40811"/>
            </a:xfrm>
            <a:custGeom>
              <a:avLst/>
              <a:gdLst>
                <a:gd name="connsiteX0" fmla="*/ 10449 w 37765"/>
                <a:gd name="connsiteY0" fmla="*/ 40811 h 40811"/>
                <a:gd name="connsiteX1" fmla="*/ 3220 w 37765"/>
                <a:gd name="connsiteY1" fmla="*/ 38401 h 40811"/>
                <a:gd name="connsiteX2" fmla="*/ 2256 w 37765"/>
                <a:gd name="connsiteY2" fmla="*/ 24907 h 40811"/>
                <a:gd name="connsiteX3" fmla="*/ 21052 w 37765"/>
                <a:gd name="connsiteY3" fmla="*/ 3220 h 40811"/>
                <a:gd name="connsiteX4" fmla="*/ 34546 w 37765"/>
                <a:gd name="connsiteY4" fmla="*/ 2256 h 40811"/>
                <a:gd name="connsiteX5" fmla="*/ 35510 w 37765"/>
                <a:gd name="connsiteY5" fmla="*/ 15750 h 40811"/>
                <a:gd name="connsiteX6" fmla="*/ 16714 w 37765"/>
                <a:gd name="connsiteY6" fmla="*/ 37437 h 40811"/>
                <a:gd name="connsiteX7" fmla="*/ 10449 w 37765"/>
                <a:gd name="connsiteY7" fmla="*/ 40811 h 4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65" h="40811">
                  <a:moveTo>
                    <a:pt x="10449" y="40811"/>
                  </a:moveTo>
                  <a:cubicBezTo>
                    <a:pt x="8039" y="40811"/>
                    <a:pt x="5148" y="40329"/>
                    <a:pt x="3220" y="38401"/>
                  </a:cubicBezTo>
                  <a:cubicBezTo>
                    <a:pt x="-636" y="35028"/>
                    <a:pt x="-1118" y="28763"/>
                    <a:pt x="2256" y="24907"/>
                  </a:cubicBezTo>
                  <a:lnTo>
                    <a:pt x="21052" y="3220"/>
                  </a:lnTo>
                  <a:cubicBezTo>
                    <a:pt x="24425" y="-636"/>
                    <a:pt x="30690" y="-1118"/>
                    <a:pt x="34546" y="2256"/>
                  </a:cubicBezTo>
                  <a:cubicBezTo>
                    <a:pt x="38401" y="5630"/>
                    <a:pt x="38883" y="11895"/>
                    <a:pt x="35510" y="15750"/>
                  </a:cubicBezTo>
                  <a:lnTo>
                    <a:pt x="16714" y="37437"/>
                  </a:lnTo>
                  <a:cubicBezTo>
                    <a:pt x="15268" y="39365"/>
                    <a:pt x="12859" y="40329"/>
                    <a:pt x="10449" y="4081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056437B-D100-4F56-8272-29FB1E55B3B9}"/>
                </a:ext>
              </a:extLst>
            </p:cNvPr>
            <p:cNvSpPr/>
            <p:nvPr/>
          </p:nvSpPr>
          <p:spPr>
            <a:xfrm>
              <a:off x="988397" y="2121019"/>
              <a:ext cx="45947" cy="49359"/>
            </a:xfrm>
            <a:custGeom>
              <a:avLst/>
              <a:gdLst>
                <a:gd name="connsiteX0" fmla="*/ 13094 w 45947"/>
                <a:gd name="connsiteY0" fmla="*/ 49239 h 49359"/>
                <a:gd name="connsiteX1" fmla="*/ 3937 w 45947"/>
                <a:gd name="connsiteY1" fmla="*/ 46348 h 49359"/>
                <a:gd name="connsiteX2" fmla="*/ 2973 w 45947"/>
                <a:gd name="connsiteY2" fmla="*/ 29480 h 49359"/>
                <a:gd name="connsiteX3" fmla="*/ 25142 w 45947"/>
                <a:gd name="connsiteY3" fmla="*/ 3937 h 49359"/>
                <a:gd name="connsiteX4" fmla="*/ 42010 w 45947"/>
                <a:gd name="connsiteY4" fmla="*/ 2973 h 49359"/>
                <a:gd name="connsiteX5" fmla="*/ 42974 w 45947"/>
                <a:gd name="connsiteY5" fmla="*/ 19841 h 49359"/>
                <a:gd name="connsiteX6" fmla="*/ 20805 w 45947"/>
                <a:gd name="connsiteY6" fmla="*/ 45384 h 49359"/>
                <a:gd name="connsiteX7" fmla="*/ 13094 w 45947"/>
                <a:gd name="connsiteY7" fmla="*/ 49239 h 4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47" h="49359">
                  <a:moveTo>
                    <a:pt x="13094" y="49239"/>
                  </a:moveTo>
                  <a:cubicBezTo>
                    <a:pt x="9720" y="49721"/>
                    <a:pt x="6829" y="48757"/>
                    <a:pt x="3937" y="46348"/>
                  </a:cubicBezTo>
                  <a:cubicBezTo>
                    <a:pt x="-882" y="42010"/>
                    <a:pt x="-1364" y="34299"/>
                    <a:pt x="2973" y="29480"/>
                  </a:cubicBezTo>
                  <a:lnTo>
                    <a:pt x="25142" y="3937"/>
                  </a:lnTo>
                  <a:cubicBezTo>
                    <a:pt x="29480" y="-882"/>
                    <a:pt x="37191" y="-1364"/>
                    <a:pt x="42010" y="2973"/>
                  </a:cubicBezTo>
                  <a:cubicBezTo>
                    <a:pt x="46830" y="7311"/>
                    <a:pt x="47311" y="15022"/>
                    <a:pt x="42974" y="19841"/>
                  </a:cubicBezTo>
                  <a:lnTo>
                    <a:pt x="20805" y="45384"/>
                  </a:lnTo>
                  <a:cubicBezTo>
                    <a:pt x="18877" y="47793"/>
                    <a:pt x="15986" y="49239"/>
                    <a:pt x="13094" y="4923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61B3B2-1C02-45A7-84F7-EAE531AB62C9}"/>
                </a:ext>
              </a:extLst>
            </p:cNvPr>
            <p:cNvSpPr/>
            <p:nvPr/>
          </p:nvSpPr>
          <p:spPr>
            <a:xfrm>
              <a:off x="955598" y="2098341"/>
              <a:ext cx="50821" cy="54178"/>
            </a:xfrm>
            <a:custGeom>
              <a:avLst/>
              <a:gdLst>
                <a:gd name="connsiteX0" fmla="*/ 15531 w 50821"/>
                <a:gd name="connsiteY0" fmla="*/ 54086 h 54178"/>
                <a:gd name="connsiteX1" fmla="*/ 4928 w 50821"/>
                <a:gd name="connsiteY1" fmla="*/ 50713 h 54178"/>
                <a:gd name="connsiteX2" fmla="*/ 3483 w 50821"/>
                <a:gd name="connsiteY2" fmla="*/ 30471 h 54178"/>
                <a:gd name="connsiteX3" fmla="*/ 25652 w 50821"/>
                <a:gd name="connsiteY3" fmla="*/ 4929 h 54178"/>
                <a:gd name="connsiteX4" fmla="*/ 45893 w 50821"/>
                <a:gd name="connsiteY4" fmla="*/ 3483 h 54178"/>
                <a:gd name="connsiteX5" fmla="*/ 47339 w 50821"/>
                <a:gd name="connsiteY5" fmla="*/ 23724 h 54178"/>
                <a:gd name="connsiteX6" fmla="*/ 25170 w 50821"/>
                <a:gd name="connsiteY6" fmla="*/ 49267 h 54178"/>
                <a:gd name="connsiteX7" fmla="*/ 15531 w 50821"/>
                <a:gd name="connsiteY7" fmla="*/ 54086 h 5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21" h="54178">
                  <a:moveTo>
                    <a:pt x="15531" y="54086"/>
                  </a:moveTo>
                  <a:cubicBezTo>
                    <a:pt x="11676" y="54568"/>
                    <a:pt x="7820" y="53122"/>
                    <a:pt x="4928" y="50713"/>
                  </a:cubicBezTo>
                  <a:cubicBezTo>
                    <a:pt x="-855" y="45411"/>
                    <a:pt x="-1819" y="36254"/>
                    <a:pt x="3483" y="30471"/>
                  </a:cubicBezTo>
                  <a:lnTo>
                    <a:pt x="25652" y="4929"/>
                  </a:lnTo>
                  <a:cubicBezTo>
                    <a:pt x="30953" y="-855"/>
                    <a:pt x="40110" y="-1819"/>
                    <a:pt x="45893" y="3483"/>
                  </a:cubicBezTo>
                  <a:cubicBezTo>
                    <a:pt x="51676" y="8784"/>
                    <a:pt x="52640" y="17941"/>
                    <a:pt x="47339" y="23724"/>
                  </a:cubicBezTo>
                  <a:lnTo>
                    <a:pt x="25170" y="49267"/>
                  </a:lnTo>
                  <a:cubicBezTo>
                    <a:pt x="22760" y="52158"/>
                    <a:pt x="18905" y="54086"/>
                    <a:pt x="15531" y="5408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6B2D95A-EC7C-47A7-8266-CD9BF2437B9D}"/>
                </a:ext>
              </a:extLst>
            </p:cNvPr>
            <p:cNvSpPr/>
            <p:nvPr/>
          </p:nvSpPr>
          <p:spPr>
            <a:xfrm>
              <a:off x="920417" y="2077136"/>
              <a:ext cx="54195" cy="57552"/>
            </a:xfrm>
            <a:custGeom>
              <a:avLst/>
              <a:gdLst>
                <a:gd name="connsiteX0" fmla="*/ 15531 w 54195"/>
                <a:gd name="connsiteY0" fmla="*/ 57460 h 57552"/>
                <a:gd name="connsiteX1" fmla="*/ 4928 w 54195"/>
                <a:gd name="connsiteY1" fmla="*/ 54086 h 57552"/>
                <a:gd name="connsiteX2" fmla="*/ 3483 w 54195"/>
                <a:gd name="connsiteY2" fmla="*/ 33845 h 57552"/>
                <a:gd name="connsiteX3" fmla="*/ 29025 w 54195"/>
                <a:gd name="connsiteY3" fmla="*/ 4928 h 57552"/>
                <a:gd name="connsiteX4" fmla="*/ 49267 w 54195"/>
                <a:gd name="connsiteY4" fmla="*/ 3483 h 57552"/>
                <a:gd name="connsiteX5" fmla="*/ 50713 w 54195"/>
                <a:gd name="connsiteY5" fmla="*/ 23724 h 57552"/>
                <a:gd name="connsiteX6" fmla="*/ 25170 w 54195"/>
                <a:gd name="connsiteY6" fmla="*/ 52640 h 57552"/>
                <a:gd name="connsiteX7" fmla="*/ 15531 w 54195"/>
                <a:gd name="connsiteY7" fmla="*/ 57460 h 5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5" h="57552">
                  <a:moveTo>
                    <a:pt x="15531" y="57460"/>
                  </a:moveTo>
                  <a:cubicBezTo>
                    <a:pt x="11676" y="57942"/>
                    <a:pt x="7820" y="56496"/>
                    <a:pt x="4928" y="54086"/>
                  </a:cubicBezTo>
                  <a:cubicBezTo>
                    <a:pt x="-855" y="48785"/>
                    <a:pt x="-1819" y="39628"/>
                    <a:pt x="3483" y="33845"/>
                  </a:cubicBezTo>
                  <a:lnTo>
                    <a:pt x="29025" y="4928"/>
                  </a:lnTo>
                  <a:cubicBezTo>
                    <a:pt x="34327" y="-855"/>
                    <a:pt x="43483" y="-1819"/>
                    <a:pt x="49267" y="3483"/>
                  </a:cubicBezTo>
                  <a:cubicBezTo>
                    <a:pt x="55050" y="8784"/>
                    <a:pt x="56014" y="17941"/>
                    <a:pt x="50713" y="23724"/>
                  </a:cubicBezTo>
                  <a:lnTo>
                    <a:pt x="25170" y="52640"/>
                  </a:lnTo>
                  <a:cubicBezTo>
                    <a:pt x="22278" y="55532"/>
                    <a:pt x="18905" y="56978"/>
                    <a:pt x="15531" y="5746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1660165-840D-4E42-83CA-AFE1666ECA25}"/>
                </a:ext>
              </a:extLst>
            </p:cNvPr>
            <p:cNvSpPr/>
            <p:nvPr/>
          </p:nvSpPr>
          <p:spPr>
            <a:xfrm>
              <a:off x="836669" y="1937965"/>
              <a:ext cx="96425" cy="114738"/>
            </a:xfrm>
            <a:custGeom>
              <a:avLst/>
              <a:gdLst>
                <a:gd name="connsiteX0" fmla="*/ 0 w 96425"/>
                <a:gd name="connsiteY0" fmla="*/ 90604 h 114738"/>
                <a:gd name="connsiteX1" fmla="*/ 37109 w 96425"/>
                <a:gd name="connsiteY1" fmla="*/ 113255 h 114738"/>
                <a:gd name="connsiteX2" fmla="*/ 50122 w 96425"/>
                <a:gd name="connsiteY2" fmla="*/ 109882 h 114738"/>
                <a:gd name="connsiteX3" fmla="*/ 94942 w 96425"/>
                <a:gd name="connsiteY3" fmla="*/ 35663 h 114738"/>
                <a:gd name="connsiteX4" fmla="*/ 91568 w 96425"/>
                <a:gd name="connsiteY4" fmla="*/ 22651 h 114738"/>
                <a:gd name="connsiteX5" fmla="*/ 54941 w 96425"/>
                <a:gd name="connsiteY5" fmla="*/ 0 h 114738"/>
                <a:gd name="connsiteX6" fmla="*/ 0 w 96425"/>
                <a:gd name="connsiteY6" fmla="*/ 90604 h 1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25" h="114738">
                  <a:moveTo>
                    <a:pt x="0" y="90604"/>
                  </a:moveTo>
                  <a:lnTo>
                    <a:pt x="37109" y="113255"/>
                  </a:lnTo>
                  <a:cubicBezTo>
                    <a:pt x="41447" y="116147"/>
                    <a:pt x="47712" y="114701"/>
                    <a:pt x="50122" y="109882"/>
                  </a:cubicBezTo>
                  <a:lnTo>
                    <a:pt x="94942" y="35663"/>
                  </a:lnTo>
                  <a:cubicBezTo>
                    <a:pt x="97833" y="31326"/>
                    <a:pt x="96388" y="25061"/>
                    <a:pt x="91568" y="22651"/>
                  </a:cubicBezTo>
                  <a:lnTo>
                    <a:pt x="54941" y="0"/>
                  </a:lnTo>
                  <a:lnTo>
                    <a:pt x="0" y="90604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5F39AD3-A49E-4A0C-9C27-202ACEC4898F}"/>
                </a:ext>
              </a:extLst>
            </p:cNvPr>
            <p:cNvSpPr/>
            <p:nvPr/>
          </p:nvSpPr>
          <p:spPr>
            <a:xfrm>
              <a:off x="895947" y="1981339"/>
              <a:ext cx="258399" cy="207326"/>
            </a:xfrm>
            <a:custGeom>
              <a:avLst/>
              <a:gdLst>
                <a:gd name="connsiteX0" fmla="*/ 253017 w 258399"/>
                <a:gd name="connsiteY0" fmla="*/ 110364 h 207326"/>
                <a:gd name="connsiteX1" fmla="*/ 175425 w 258399"/>
                <a:gd name="connsiteY1" fmla="*/ 43856 h 207326"/>
                <a:gd name="connsiteX2" fmla="*/ 170124 w 258399"/>
                <a:gd name="connsiteY2" fmla="*/ 39037 h 207326"/>
                <a:gd name="connsiteX3" fmla="*/ 136870 w 258399"/>
                <a:gd name="connsiteY3" fmla="*/ 77110 h 207326"/>
                <a:gd name="connsiteX4" fmla="*/ 117593 w 258399"/>
                <a:gd name="connsiteY4" fmla="*/ 86749 h 207326"/>
                <a:gd name="connsiteX5" fmla="*/ 115183 w 258399"/>
                <a:gd name="connsiteY5" fmla="*/ 86749 h 207326"/>
                <a:gd name="connsiteX6" fmla="*/ 96388 w 258399"/>
                <a:gd name="connsiteY6" fmla="*/ 79520 h 207326"/>
                <a:gd name="connsiteX7" fmla="*/ 93496 w 258399"/>
                <a:gd name="connsiteY7" fmla="*/ 38555 h 207326"/>
                <a:gd name="connsiteX8" fmla="*/ 121930 w 258399"/>
                <a:gd name="connsiteY8" fmla="*/ 5783 h 207326"/>
                <a:gd name="connsiteX9" fmla="*/ 41929 w 258399"/>
                <a:gd name="connsiteY9" fmla="*/ 0 h 207326"/>
                <a:gd name="connsiteX10" fmla="*/ 0 w 258399"/>
                <a:gd name="connsiteY10" fmla="*/ 69399 h 207326"/>
                <a:gd name="connsiteX11" fmla="*/ 32772 w 258399"/>
                <a:gd name="connsiteY11" fmla="*/ 107472 h 207326"/>
                <a:gd name="connsiteX12" fmla="*/ 45302 w 258399"/>
                <a:gd name="connsiteY12" fmla="*/ 93014 h 207326"/>
                <a:gd name="connsiteX13" fmla="*/ 63616 w 258399"/>
                <a:gd name="connsiteY13" fmla="*/ 84821 h 207326"/>
                <a:gd name="connsiteX14" fmla="*/ 63616 w 258399"/>
                <a:gd name="connsiteY14" fmla="*/ 84821 h 207326"/>
                <a:gd name="connsiteX15" fmla="*/ 79520 w 258399"/>
                <a:gd name="connsiteY15" fmla="*/ 90604 h 207326"/>
                <a:gd name="connsiteX16" fmla="*/ 87713 w 258399"/>
                <a:gd name="connsiteY16" fmla="*/ 107954 h 207326"/>
                <a:gd name="connsiteX17" fmla="*/ 95906 w 258399"/>
                <a:gd name="connsiteY17" fmla="*/ 106508 h 207326"/>
                <a:gd name="connsiteX18" fmla="*/ 111809 w 258399"/>
                <a:gd name="connsiteY18" fmla="*/ 112291 h 207326"/>
                <a:gd name="connsiteX19" fmla="*/ 120002 w 258399"/>
                <a:gd name="connsiteY19" fmla="*/ 130123 h 207326"/>
                <a:gd name="connsiteX20" fmla="*/ 126268 w 258399"/>
                <a:gd name="connsiteY20" fmla="*/ 129159 h 207326"/>
                <a:gd name="connsiteX21" fmla="*/ 126268 w 258399"/>
                <a:gd name="connsiteY21" fmla="*/ 129159 h 207326"/>
                <a:gd name="connsiteX22" fmla="*/ 140726 w 258399"/>
                <a:gd name="connsiteY22" fmla="*/ 134461 h 207326"/>
                <a:gd name="connsiteX23" fmla="*/ 147955 w 258399"/>
                <a:gd name="connsiteY23" fmla="*/ 149401 h 207326"/>
                <a:gd name="connsiteX24" fmla="*/ 153256 w 258399"/>
                <a:gd name="connsiteY24" fmla="*/ 148437 h 207326"/>
                <a:gd name="connsiteX25" fmla="*/ 153256 w 258399"/>
                <a:gd name="connsiteY25" fmla="*/ 148437 h 207326"/>
                <a:gd name="connsiteX26" fmla="*/ 165787 w 258399"/>
                <a:gd name="connsiteY26" fmla="*/ 153256 h 207326"/>
                <a:gd name="connsiteX27" fmla="*/ 172534 w 258399"/>
                <a:gd name="connsiteY27" fmla="*/ 166268 h 207326"/>
                <a:gd name="connsiteX28" fmla="*/ 167714 w 258399"/>
                <a:gd name="connsiteY28" fmla="*/ 180245 h 207326"/>
                <a:gd name="connsiteX29" fmla="*/ 151328 w 258399"/>
                <a:gd name="connsiteY29" fmla="*/ 199040 h 207326"/>
                <a:gd name="connsiteX30" fmla="*/ 158076 w 258399"/>
                <a:gd name="connsiteY30" fmla="*/ 204342 h 207326"/>
                <a:gd name="connsiteX31" fmla="*/ 169642 w 258399"/>
                <a:gd name="connsiteY31" fmla="*/ 207233 h 207326"/>
                <a:gd name="connsiteX32" fmla="*/ 186992 w 258399"/>
                <a:gd name="connsiteY32" fmla="*/ 186510 h 207326"/>
                <a:gd name="connsiteX33" fmla="*/ 186992 w 258399"/>
                <a:gd name="connsiteY33" fmla="*/ 186028 h 207326"/>
                <a:gd name="connsiteX34" fmla="*/ 191811 w 258399"/>
                <a:gd name="connsiteY34" fmla="*/ 186510 h 207326"/>
                <a:gd name="connsiteX35" fmla="*/ 209161 w 258399"/>
                <a:gd name="connsiteY35" fmla="*/ 165787 h 207326"/>
                <a:gd name="connsiteX36" fmla="*/ 209161 w 258399"/>
                <a:gd name="connsiteY36" fmla="*/ 165305 h 207326"/>
                <a:gd name="connsiteX37" fmla="*/ 213980 w 258399"/>
                <a:gd name="connsiteY37" fmla="*/ 165787 h 207326"/>
                <a:gd name="connsiteX38" fmla="*/ 231330 w 258399"/>
                <a:gd name="connsiteY38" fmla="*/ 145063 h 207326"/>
                <a:gd name="connsiteX39" fmla="*/ 230848 w 258399"/>
                <a:gd name="connsiteY39" fmla="*/ 142172 h 207326"/>
                <a:gd name="connsiteX40" fmla="*/ 240969 w 258399"/>
                <a:gd name="connsiteY40" fmla="*/ 144099 h 207326"/>
                <a:gd name="connsiteX41" fmla="*/ 258319 w 258399"/>
                <a:gd name="connsiteY41" fmla="*/ 123376 h 207326"/>
                <a:gd name="connsiteX42" fmla="*/ 253017 w 258399"/>
                <a:gd name="connsiteY42" fmla="*/ 110364 h 2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8399" h="207326">
                  <a:moveTo>
                    <a:pt x="253017" y="110364"/>
                  </a:moveTo>
                  <a:lnTo>
                    <a:pt x="175425" y="43856"/>
                  </a:lnTo>
                  <a:lnTo>
                    <a:pt x="170124" y="39037"/>
                  </a:lnTo>
                  <a:lnTo>
                    <a:pt x="136870" y="77110"/>
                  </a:lnTo>
                  <a:cubicBezTo>
                    <a:pt x="132051" y="82893"/>
                    <a:pt x="125304" y="86267"/>
                    <a:pt x="117593" y="86749"/>
                  </a:cubicBezTo>
                  <a:cubicBezTo>
                    <a:pt x="116629" y="86749"/>
                    <a:pt x="115665" y="86749"/>
                    <a:pt x="115183" y="86749"/>
                  </a:cubicBezTo>
                  <a:cubicBezTo>
                    <a:pt x="107954" y="86749"/>
                    <a:pt x="101207" y="84339"/>
                    <a:pt x="96388" y="79520"/>
                  </a:cubicBezTo>
                  <a:cubicBezTo>
                    <a:pt x="84339" y="68917"/>
                    <a:pt x="83375" y="50603"/>
                    <a:pt x="93496" y="38555"/>
                  </a:cubicBezTo>
                  <a:lnTo>
                    <a:pt x="121930" y="5783"/>
                  </a:lnTo>
                  <a:cubicBezTo>
                    <a:pt x="99761" y="2892"/>
                    <a:pt x="71327" y="14458"/>
                    <a:pt x="41929" y="0"/>
                  </a:cubicBezTo>
                  <a:lnTo>
                    <a:pt x="0" y="69399"/>
                  </a:lnTo>
                  <a:lnTo>
                    <a:pt x="32772" y="107472"/>
                  </a:lnTo>
                  <a:lnTo>
                    <a:pt x="45302" y="93014"/>
                  </a:lnTo>
                  <a:cubicBezTo>
                    <a:pt x="49640" y="87713"/>
                    <a:pt x="56387" y="84821"/>
                    <a:pt x="63616" y="84821"/>
                  </a:cubicBezTo>
                  <a:lnTo>
                    <a:pt x="63616" y="84821"/>
                  </a:lnTo>
                  <a:cubicBezTo>
                    <a:pt x="69399" y="84821"/>
                    <a:pt x="75182" y="86749"/>
                    <a:pt x="79520" y="90604"/>
                  </a:cubicBezTo>
                  <a:cubicBezTo>
                    <a:pt x="84821" y="94942"/>
                    <a:pt x="87231" y="101207"/>
                    <a:pt x="87713" y="107954"/>
                  </a:cubicBezTo>
                  <a:cubicBezTo>
                    <a:pt x="90122" y="106990"/>
                    <a:pt x="93014" y="106508"/>
                    <a:pt x="95906" y="106508"/>
                  </a:cubicBezTo>
                  <a:cubicBezTo>
                    <a:pt x="101689" y="106508"/>
                    <a:pt x="107472" y="108436"/>
                    <a:pt x="111809" y="112291"/>
                  </a:cubicBezTo>
                  <a:cubicBezTo>
                    <a:pt x="117111" y="117111"/>
                    <a:pt x="120002" y="123376"/>
                    <a:pt x="120002" y="130123"/>
                  </a:cubicBezTo>
                  <a:cubicBezTo>
                    <a:pt x="121930" y="129641"/>
                    <a:pt x="124340" y="129159"/>
                    <a:pt x="126268" y="129159"/>
                  </a:cubicBezTo>
                  <a:lnTo>
                    <a:pt x="126268" y="129159"/>
                  </a:lnTo>
                  <a:cubicBezTo>
                    <a:pt x="131569" y="129159"/>
                    <a:pt x="136388" y="131087"/>
                    <a:pt x="140726" y="134461"/>
                  </a:cubicBezTo>
                  <a:cubicBezTo>
                    <a:pt x="145063" y="138316"/>
                    <a:pt x="147473" y="143617"/>
                    <a:pt x="147955" y="149401"/>
                  </a:cubicBezTo>
                  <a:cubicBezTo>
                    <a:pt x="149401" y="148919"/>
                    <a:pt x="151328" y="148437"/>
                    <a:pt x="153256" y="148437"/>
                  </a:cubicBezTo>
                  <a:lnTo>
                    <a:pt x="153256" y="148437"/>
                  </a:lnTo>
                  <a:cubicBezTo>
                    <a:pt x="158076" y="148437"/>
                    <a:pt x="162413" y="149883"/>
                    <a:pt x="165787" y="153256"/>
                  </a:cubicBezTo>
                  <a:cubicBezTo>
                    <a:pt x="169642" y="156630"/>
                    <a:pt x="172052" y="161449"/>
                    <a:pt x="172534" y="166268"/>
                  </a:cubicBezTo>
                  <a:cubicBezTo>
                    <a:pt x="173016" y="171570"/>
                    <a:pt x="171088" y="176389"/>
                    <a:pt x="167714" y="180245"/>
                  </a:cubicBezTo>
                  <a:lnTo>
                    <a:pt x="151328" y="199040"/>
                  </a:lnTo>
                  <a:lnTo>
                    <a:pt x="158076" y="204342"/>
                  </a:lnTo>
                  <a:cubicBezTo>
                    <a:pt x="161449" y="206269"/>
                    <a:pt x="165305" y="207715"/>
                    <a:pt x="169642" y="207233"/>
                  </a:cubicBezTo>
                  <a:cubicBezTo>
                    <a:pt x="180245" y="206269"/>
                    <a:pt x="187956" y="197112"/>
                    <a:pt x="186992" y="186510"/>
                  </a:cubicBezTo>
                  <a:cubicBezTo>
                    <a:pt x="186992" y="186510"/>
                    <a:pt x="186992" y="186028"/>
                    <a:pt x="186992" y="186028"/>
                  </a:cubicBezTo>
                  <a:cubicBezTo>
                    <a:pt x="188438" y="186510"/>
                    <a:pt x="190365" y="186510"/>
                    <a:pt x="191811" y="186510"/>
                  </a:cubicBezTo>
                  <a:cubicBezTo>
                    <a:pt x="202414" y="185546"/>
                    <a:pt x="210125" y="176389"/>
                    <a:pt x="209161" y="165787"/>
                  </a:cubicBezTo>
                  <a:cubicBezTo>
                    <a:pt x="209161" y="165787"/>
                    <a:pt x="209161" y="165305"/>
                    <a:pt x="209161" y="165305"/>
                  </a:cubicBezTo>
                  <a:cubicBezTo>
                    <a:pt x="210607" y="165787"/>
                    <a:pt x="212534" y="165787"/>
                    <a:pt x="213980" y="165787"/>
                  </a:cubicBezTo>
                  <a:cubicBezTo>
                    <a:pt x="224583" y="164823"/>
                    <a:pt x="232294" y="155666"/>
                    <a:pt x="231330" y="145063"/>
                  </a:cubicBezTo>
                  <a:cubicBezTo>
                    <a:pt x="231330" y="144099"/>
                    <a:pt x="230848" y="143135"/>
                    <a:pt x="230848" y="142172"/>
                  </a:cubicBezTo>
                  <a:cubicBezTo>
                    <a:pt x="233740" y="143617"/>
                    <a:pt x="237113" y="144581"/>
                    <a:pt x="240969" y="144099"/>
                  </a:cubicBezTo>
                  <a:cubicBezTo>
                    <a:pt x="251571" y="143135"/>
                    <a:pt x="259282" y="133979"/>
                    <a:pt x="258319" y="123376"/>
                  </a:cubicBezTo>
                  <a:cubicBezTo>
                    <a:pt x="258800" y="118075"/>
                    <a:pt x="256391" y="113737"/>
                    <a:pt x="253017" y="11036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7C76851-DE6E-4CE6-AE00-D7300E4E3F83}"/>
                </a:ext>
              </a:extLst>
            </p:cNvPr>
            <p:cNvSpPr/>
            <p:nvPr/>
          </p:nvSpPr>
          <p:spPr>
            <a:xfrm>
              <a:off x="1158565" y="1937965"/>
              <a:ext cx="96425" cy="114738"/>
            </a:xfrm>
            <a:custGeom>
              <a:avLst/>
              <a:gdLst>
                <a:gd name="connsiteX0" fmla="*/ 96425 w 96425"/>
                <a:gd name="connsiteY0" fmla="*/ 90604 h 114738"/>
                <a:gd name="connsiteX1" fmla="*/ 59316 w 96425"/>
                <a:gd name="connsiteY1" fmla="*/ 113255 h 114738"/>
                <a:gd name="connsiteX2" fmla="*/ 46304 w 96425"/>
                <a:gd name="connsiteY2" fmla="*/ 109882 h 114738"/>
                <a:gd name="connsiteX3" fmla="*/ 1484 w 96425"/>
                <a:gd name="connsiteY3" fmla="*/ 35663 h 114738"/>
                <a:gd name="connsiteX4" fmla="*/ 4857 w 96425"/>
                <a:gd name="connsiteY4" fmla="*/ 22651 h 114738"/>
                <a:gd name="connsiteX5" fmla="*/ 41966 w 96425"/>
                <a:gd name="connsiteY5" fmla="*/ 0 h 114738"/>
                <a:gd name="connsiteX6" fmla="*/ 96425 w 96425"/>
                <a:gd name="connsiteY6" fmla="*/ 90604 h 1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25" h="114738">
                  <a:moveTo>
                    <a:pt x="96425" y="90604"/>
                  </a:moveTo>
                  <a:lnTo>
                    <a:pt x="59316" y="113255"/>
                  </a:lnTo>
                  <a:cubicBezTo>
                    <a:pt x="54979" y="116147"/>
                    <a:pt x="48714" y="114701"/>
                    <a:pt x="46304" y="109882"/>
                  </a:cubicBezTo>
                  <a:lnTo>
                    <a:pt x="1484" y="35663"/>
                  </a:lnTo>
                  <a:cubicBezTo>
                    <a:pt x="-1408" y="31326"/>
                    <a:pt x="38" y="25061"/>
                    <a:pt x="4857" y="22651"/>
                  </a:cubicBezTo>
                  <a:lnTo>
                    <a:pt x="41966" y="0"/>
                  </a:lnTo>
                  <a:lnTo>
                    <a:pt x="96425" y="90604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E50FC1-048A-40C9-9813-2AEE21A9A93D}"/>
                </a:ext>
              </a:extLst>
            </p:cNvPr>
            <p:cNvSpPr/>
            <p:nvPr/>
          </p:nvSpPr>
          <p:spPr>
            <a:xfrm>
              <a:off x="991320" y="1976930"/>
              <a:ext cx="203910" cy="113327"/>
            </a:xfrm>
            <a:custGeom>
              <a:avLst/>
              <a:gdLst>
                <a:gd name="connsiteX0" fmla="*/ 162946 w 203910"/>
                <a:gd name="connsiteY0" fmla="*/ 6337 h 113327"/>
                <a:gd name="connsiteX1" fmla="*/ 61739 w 203910"/>
                <a:gd name="connsiteY1" fmla="*/ 554 h 113327"/>
                <a:gd name="connsiteX2" fmla="*/ 59329 w 203910"/>
                <a:gd name="connsiteY2" fmla="*/ 72 h 113327"/>
                <a:gd name="connsiteX3" fmla="*/ 42943 w 203910"/>
                <a:gd name="connsiteY3" fmla="*/ 6337 h 113327"/>
                <a:gd name="connsiteX4" fmla="*/ 4870 w 203910"/>
                <a:gd name="connsiteY4" fmla="*/ 49711 h 113327"/>
                <a:gd name="connsiteX5" fmla="*/ 6798 w 203910"/>
                <a:gd name="connsiteY5" fmla="*/ 76700 h 113327"/>
                <a:gd name="connsiteX6" fmla="*/ 21256 w 203910"/>
                <a:gd name="connsiteY6" fmla="*/ 81519 h 113327"/>
                <a:gd name="connsiteX7" fmla="*/ 34268 w 203910"/>
                <a:gd name="connsiteY7" fmla="*/ 74772 h 113327"/>
                <a:gd name="connsiteX8" fmla="*/ 73787 w 203910"/>
                <a:gd name="connsiteY8" fmla="*/ 29470 h 113327"/>
                <a:gd name="connsiteX9" fmla="*/ 163909 w 203910"/>
                <a:gd name="connsiteY9" fmla="*/ 107062 h 113327"/>
                <a:gd name="connsiteX10" fmla="*/ 163909 w 203910"/>
                <a:gd name="connsiteY10" fmla="*/ 107062 h 113327"/>
                <a:gd name="connsiteX11" fmla="*/ 163909 w 203910"/>
                <a:gd name="connsiteY11" fmla="*/ 107062 h 113327"/>
                <a:gd name="connsiteX12" fmla="*/ 169211 w 203910"/>
                <a:gd name="connsiteY12" fmla="*/ 113327 h 113327"/>
                <a:gd name="connsiteX13" fmla="*/ 203910 w 203910"/>
                <a:gd name="connsiteY13" fmla="*/ 73326 h 113327"/>
                <a:gd name="connsiteX14" fmla="*/ 162946 w 203910"/>
                <a:gd name="connsiteY14" fmla="*/ 6337 h 11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3910" h="113327">
                  <a:moveTo>
                    <a:pt x="162946" y="6337"/>
                  </a:moveTo>
                  <a:cubicBezTo>
                    <a:pt x="122945" y="20795"/>
                    <a:pt x="94029" y="6819"/>
                    <a:pt x="61739" y="554"/>
                  </a:cubicBezTo>
                  <a:cubicBezTo>
                    <a:pt x="61257" y="554"/>
                    <a:pt x="59329" y="72"/>
                    <a:pt x="59329" y="72"/>
                  </a:cubicBezTo>
                  <a:cubicBezTo>
                    <a:pt x="53546" y="-410"/>
                    <a:pt x="47281" y="1518"/>
                    <a:pt x="42943" y="6337"/>
                  </a:cubicBezTo>
                  <a:lnTo>
                    <a:pt x="4870" y="49711"/>
                  </a:lnTo>
                  <a:cubicBezTo>
                    <a:pt x="-2359" y="57904"/>
                    <a:pt x="-1395" y="69953"/>
                    <a:pt x="6798" y="76700"/>
                  </a:cubicBezTo>
                  <a:cubicBezTo>
                    <a:pt x="11135" y="80073"/>
                    <a:pt x="15955" y="82001"/>
                    <a:pt x="21256" y="81519"/>
                  </a:cubicBezTo>
                  <a:cubicBezTo>
                    <a:pt x="26075" y="81037"/>
                    <a:pt x="30895" y="79110"/>
                    <a:pt x="34268" y="74772"/>
                  </a:cubicBezTo>
                  <a:cubicBezTo>
                    <a:pt x="34268" y="74772"/>
                    <a:pt x="73787" y="29470"/>
                    <a:pt x="73787" y="29470"/>
                  </a:cubicBezTo>
                  <a:lnTo>
                    <a:pt x="163909" y="107062"/>
                  </a:lnTo>
                  <a:lnTo>
                    <a:pt x="163909" y="107062"/>
                  </a:lnTo>
                  <a:lnTo>
                    <a:pt x="163909" y="107062"/>
                  </a:lnTo>
                  <a:cubicBezTo>
                    <a:pt x="166319" y="109472"/>
                    <a:pt x="167283" y="110436"/>
                    <a:pt x="169211" y="113327"/>
                  </a:cubicBezTo>
                  <a:lnTo>
                    <a:pt x="203910" y="73326"/>
                  </a:lnTo>
                  <a:lnTo>
                    <a:pt x="162946" y="6337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ircle">
            <a:extLst>
              <a:ext uri="{FF2B5EF4-FFF2-40B4-BE49-F238E27FC236}">
                <a16:creationId xmlns:a16="http://schemas.microsoft.com/office/drawing/2014/main" id="{9C655C33-A2AD-DD82-4614-67EBE85A67DB}"/>
              </a:ext>
            </a:extLst>
          </p:cNvPr>
          <p:cNvSpPr/>
          <p:nvPr/>
        </p:nvSpPr>
        <p:spPr>
          <a:xfrm>
            <a:off x="7914176" y="4375763"/>
            <a:ext cx="1102666" cy="110266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6" name="Freeform 145">
            <a:extLst>
              <a:ext uri="{FF2B5EF4-FFF2-40B4-BE49-F238E27FC236}">
                <a16:creationId xmlns:a16="http://schemas.microsoft.com/office/drawing/2014/main" id="{468C6830-23C3-8216-6DC5-874E922DBF07}"/>
              </a:ext>
            </a:extLst>
          </p:cNvPr>
          <p:cNvSpPr>
            <a:spLocks noEditPoints="1"/>
          </p:cNvSpPr>
          <p:nvPr/>
        </p:nvSpPr>
        <p:spPr bwMode="auto">
          <a:xfrm>
            <a:off x="9397174" y="4441187"/>
            <a:ext cx="969884" cy="853415"/>
          </a:xfrm>
          <a:custGeom>
            <a:avLst/>
            <a:gdLst>
              <a:gd name="T0" fmla="*/ 280988 w 82"/>
              <a:gd name="T1" fmla="*/ 154781 h 72"/>
              <a:gd name="T2" fmla="*/ 280988 w 82"/>
              <a:gd name="T3" fmla="*/ 209815 h 72"/>
              <a:gd name="T4" fmla="*/ 277561 w 82"/>
              <a:gd name="T5" fmla="*/ 213254 h 72"/>
              <a:gd name="T6" fmla="*/ 263855 w 82"/>
              <a:gd name="T7" fmla="*/ 213254 h 72"/>
              <a:gd name="T8" fmla="*/ 263855 w 82"/>
              <a:gd name="T9" fmla="*/ 223573 h 72"/>
              <a:gd name="T10" fmla="*/ 236441 w 82"/>
              <a:gd name="T11" fmla="*/ 247650 h 72"/>
              <a:gd name="T12" fmla="*/ 209028 w 82"/>
              <a:gd name="T13" fmla="*/ 223573 h 72"/>
              <a:gd name="T14" fmla="*/ 209028 w 82"/>
              <a:gd name="T15" fmla="*/ 213254 h 72"/>
              <a:gd name="T16" fmla="*/ 68534 w 82"/>
              <a:gd name="T17" fmla="*/ 213254 h 72"/>
              <a:gd name="T18" fmla="*/ 68534 w 82"/>
              <a:gd name="T19" fmla="*/ 223573 h 72"/>
              <a:gd name="T20" fmla="*/ 44547 w 82"/>
              <a:gd name="T21" fmla="*/ 247650 h 72"/>
              <a:gd name="T22" fmla="*/ 17133 w 82"/>
              <a:gd name="T23" fmla="*/ 223573 h 72"/>
              <a:gd name="T24" fmla="*/ 17133 w 82"/>
              <a:gd name="T25" fmla="*/ 213254 h 72"/>
              <a:gd name="T26" fmla="*/ 3427 w 82"/>
              <a:gd name="T27" fmla="*/ 213254 h 72"/>
              <a:gd name="T28" fmla="*/ 0 w 82"/>
              <a:gd name="T29" fmla="*/ 209815 h 72"/>
              <a:gd name="T30" fmla="*/ 0 w 82"/>
              <a:gd name="T31" fmla="*/ 154781 h 72"/>
              <a:gd name="T32" fmla="*/ 30840 w 82"/>
              <a:gd name="T33" fmla="*/ 123825 h 72"/>
              <a:gd name="T34" fmla="*/ 34267 w 82"/>
              <a:gd name="T35" fmla="*/ 123825 h 72"/>
              <a:gd name="T36" fmla="*/ 47974 w 82"/>
              <a:gd name="T37" fmla="*/ 65352 h 72"/>
              <a:gd name="T38" fmla="*/ 85667 w 82"/>
              <a:gd name="T39" fmla="*/ 37835 h 72"/>
              <a:gd name="T40" fmla="*/ 106227 w 82"/>
              <a:gd name="T41" fmla="*/ 37835 h 72"/>
              <a:gd name="T42" fmla="*/ 106227 w 82"/>
              <a:gd name="T43" fmla="*/ 6879 h 72"/>
              <a:gd name="T44" fmla="*/ 109654 w 82"/>
              <a:gd name="T45" fmla="*/ 0 h 72"/>
              <a:gd name="T46" fmla="*/ 171334 w 82"/>
              <a:gd name="T47" fmla="*/ 0 h 72"/>
              <a:gd name="T48" fmla="*/ 174761 w 82"/>
              <a:gd name="T49" fmla="*/ 6879 h 72"/>
              <a:gd name="T50" fmla="*/ 174761 w 82"/>
              <a:gd name="T51" fmla="*/ 37835 h 72"/>
              <a:gd name="T52" fmla="*/ 191894 w 82"/>
              <a:gd name="T53" fmla="*/ 37835 h 72"/>
              <a:gd name="T54" fmla="*/ 233014 w 82"/>
              <a:gd name="T55" fmla="*/ 65352 h 72"/>
              <a:gd name="T56" fmla="*/ 246721 w 82"/>
              <a:gd name="T57" fmla="*/ 123825 h 72"/>
              <a:gd name="T58" fmla="*/ 250148 w 82"/>
              <a:gd name="T59" fmla="*/ 123825 h 72"/>
              <a:gd name="T60" fmla="*/ 280988 w 82"/>
              <a:gd name="T61" fmla="*/ 154781 h 72"/>
              <a:gd name="T62" fmla="*/ 65107 w 82"/>
              <a:gd name="T63" fmla="*/ 168540 h 72"/>
              <a:gd name="T64" fmla="*/ 44547 w 82"/>
              <a:gd name="T65" fmla="*/ 147902 h 72"/>
              <a:gd name="T66" fmla="*/ 20560 w 82"/>
              <a:gd name="T67" fmla="*/ 168540 h 72"/>
              <a:gd name="T68" fmla="*/ 44547 w 82"/>
              <a:gd name="T69" fmla="*/ 192617 h 72"/>
              <a:gd name="T70" fmla="*/ 65107 w 82"/>
              <a:gd name="T71" fmla="*/ 168540 h 72"/>
              <a:gd name="T72" fmla="*/ 209028 w 82"/>
              <a:gd name="T73" fmla="*/ 123825 h 72"/>
              <a:gd name="T74" fmla="*/ 198748 w 82"/>
              <a:gd name="T75" fmla="*/ 75671 h 72"/>
              <a:gd name="T76" fmla="*/ 191894 w 82"/>
              <a:gd name="T77" fmla="*/ 72231 h 72"/>
              <a:gd name="T78" fmla="*/ 85667 w 82"/>
              <a:gd name="T79" fmla="*/ 72231 h 72"/>
              <a:gd name="T80" fmla="*/ 82240 w 82"/>
              <a:gd name="T81" fmla="*/ 75671 h 72"/>
              <a:gd name="T82" fmla="*/ 68534 w 82"/>
              <a:gd name="T83" fmla="*/ 123825 h 72"/>
              <a:gd name="T84" fmla="*/ 209028 w 82"/>
              <a:gd name="T85" fmla="*/ 123825 h 72"/>
              <a:gd name="T86" fmla="*/ 260428 w 82"/>
              <a:gd name="T87" fmla="*/ 168540 h 72"/>
              <a:gd name="T88" fmla="*/ 236441 w 82"/>
              <a:gd name="T89" fmla="*/ 147902 h 72"/>
              <a:gd name="T90" fmla="*/ 215881 w 82"/>
              <a:gd name="T91" fmla="*/ 168540 h 72"/>
              <a:gd name="T92" fmla="*/ 236441 w 82"/>
              <a:gd name="T93" fmla="*/ 192617 h 72"/>
              <a:gd name="T94" fmla="*/ 260428 w 82"/>
              <a:gd name="T95" fmla="*/ 168540 h 7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2">
                <a:moveTo>
                  <a:pt x="82" y="45"/>
                </a:move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1" y="62"/>
                  <a:pt x="81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9"/>
                  <a:pt x="73" y="72"/>
                  <a:pt x="69" y="72"/>
                </a:cubicBezTo>
                <a:cubicBezTo>
                  <a:pt x="65" y="72"/>
                  <a:pt x="61" y="69"/>
                  <a:pt x="61" y="65"/>
                </a:cubicBezTo>
                <a:cubicBezTo>
                  <a:pt x="61" y="62"/>
                  <a:pt x="61" y="62"/>
                  <a:pt x="6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9"/>
                  <a:pt x="17" y="72"/>
                  <a:pt x="13" y="72"/>
                </a:cubicBezTo>
                <a:cubicBezTo>
                  <a:pt x="8" y="72"/>
                  <a:pt x="5" y="69"/>
                  <a:pt x="5" y="65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1"/>
                  <a:pt x="0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4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4"/>
                  <a:pt x="20" y="11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1"/>
                  <a:pt x="51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62" y="11"/>
                  <a:pt x="66" y="14"/>
                  <a:pt x="68" y="19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8" y="36"/>
                  <a:pt x="82" y="40"/>
                  <a:pt x="82" y="45"/>
                </a:cubicBezTo>
                <a:close/>
                <a:moveTo>
                  <a:pt x="19" y="49"/>
                </a:moveTo>
                <a:cubicBezTo>
                  <a:pt x="19" y="46"/>
                  <a:pt x="16" y="43"/>
                  <a:pt x="13" y="43"/>
                </a:cubicBezTo>
                <a:cubicBezTo>
                  <a:pt x="9" y="43"/>
                  <a:pt x="6" y="46"/>
                  <a:pt x="6" y="49"/>
                </a:cubicBezTo>
                <a:cubicBezTo>
                  <a:pt x="6" y="53"/>
                  <a:pt x="9" y="56"/>
                  <a:pt x="13" y="56"/>
                </a:cubicBezTo>
                <a:cubicBezTo>
                  <a:pt x="16" y="56"/>
                  <a:pt x="19" y="53"/>
                  <a:pt x="19" y="49"/>
                </a:cubicBezTo>
                <a:close/>
                <a:moveTo>
                  <a:pt x="61" y="36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7" y="21"/>
                  <a:pt x="5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0" y="36"/>
                  <a:pt x="20" y="36"/>
                  <a:pt x="20" y="36"/>
                </a:cubicBezTo>
                <a:lnTo>
                  <a:pt x="61" y="36"/>
                </a:lnTo>
                <a:close/>
                <a:moveTo>
                  <a:pt x="76" y="49"/>
                </a:moveTo>
                <a:cubicBezTo>
                  <a:pt x="76" y="46"/>
                  <a:pt x="73" y="43"/>
                  <a:pt x="69" y="43"/>
                </a:cubicBezTo>
                <a:cubicBezTo>
                  <a:pt x="66" y="43"/>
                  <a:pt x="63" y="46"/>
                  <a:pt x="63" y="49"/>
                </a:cubicBezTo>
                <a:cubicBezTo>
                  <a:pt x="63" y="53"/>
                  <a:pt x="66" y="56"/>
                  <a:pt x="69" y="56"/>
                </a:cubicBezTo>
                <a:cubicBezTo>
                  <a:pt x="73" y="56"/>
                  <a:pt x="76" y="53"/>
                  <a:pt x="76" y="4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157">
            <a:extLst>
              <a:ext uri="{FF2B5EF4-FFF2-40B4-BE49-F238E27FC236}">
                <a16:creationId xmlns:a16="http://schemas.microsoft.com/office/drawing/2014/main" id="{9B4A9BFD-C3A5-4893-2B3E-ED3882329C8C}"/>
              </a:ext>
            </a:extLst>
          </p:cNvPr>
          <p:cNvSpPr>
            <a:spLocks noEditPoints="1"/>
          </p:cNvSpPr>
          <p:nvPr/>
        </p:nvSpPr>
        <p:spPr bwMode="auto">
          <a:xfrm>
            <a:off x="9450676" y="2884391"/>
            <a:ext cx="862880" cy="944886"/>
          </a:xfrm>
          <a:custGeom>
            <a:avLst/>
            <a:gdLst>
              <a:gd name="T0" fmla="*/ 157786 w 56"/>
              <a:gd name="T1" fmla="*/ 212725 h 62"/>
              <a:gd name="T2" fmla="*/ 34301 w 56"/>
              <a:gd name="T3" fmla="*/ 212725 h 62"/>
              <a:gd name="T4" fmla="*/ 0 w 56"/>
              <a:gd name="T5" fmla="*/ 178415 h 62"/>
              <a:gd name="T6" fmla="*/ 48022 w 56"/>
              <a:gd name="T7" fmla="*/ 99500 h 62"/>
              <a:gd name="T8" fmla="*/ 96044 w 56"/>
              <a:gd name="T9" fmla="*/ 116656 h 62"/>
              <a:gd name="T10" fmla="*/ 144065 w 56"/>
              <a:gd name="T11" fmla="*/ 99500 h 62"/>
              <a:gd name="T12" fmla="*/ 192087 w 56"/>
              <a:gd name="T13" fmla="*/ 178415 h 62"/>
              <a:gd name="T14" fmla="*/ 157786 w 56"/>
              <a:gd name="T15" fmla="*/ 212725 h 62"/>
              <a:gd name="T16" fmla="*/ 96044 w 56"/>
              <a:gd name="T17" fmla="*/ 106363 h 62"/>
              <a:gd name="T18" fmla="*/ 44592 w 56"/>
              <a:gd name="T19" fmla="*/ 54897 h 62"/>
              <a:gd name="T20" fmla="*/ 96044 w 56"/>
              <a:gd name="T21" fmla="*/ 0 h 62"/>
              <a:gd name="T22" fmla="*/ 147495 w 56"/>
              <a:gd name="T23" fmla="*/ 54897 h 62"/>
              <a:gd name="T24" fmla="*/ 96044 w 56"/>
              <a:gd name="T25" fmla="*/ 10636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FB9BF0F-E9FC-4FFE-A7EA-2CCBB58A7D34}"/>
              </a:ext>
            </a:extLst>
          </p:cNvPr>
          <p:cNvCxnSpPr/>
          <p:nvPr/>
        </p:nvCxnSpPr>
        <p:spPr>
          <a:xfrm flipV="1">
            <a:off x="2838450" y="1425006"/>
            <a:ext cx="2720018" cy="1459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xplosão: 14 Pontos 9">
            <a:extLst>
              <a:ext uri="{FF2B5EF4-FFF2-40B4-BE49-F238E27FC236}">
                <a16:creationId xmlns:a16="http://schemas.microsoft.com/office/drawing/2014/main" id="{CF264B86-3688-4E14-8AA8-CF0EE87CCBFD}"/>
              </a:ext>
            </a:extLst>
          </p:cNvPr>
          <p:cNvSpPr/>
          <p:nvPr/>
        </p:nvSpPr>
        <p:spPr>
          <a:xfrm>
            <a:off x="5216202" y="382202"/>
            <a:ext cx="2144000" cy="152495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ETP</a:t>
            </a:r>
          </a:p>
        </p:txBody>
      </p:sp>
    </p:spTree>
    <p:extLst>
      <p:ext uri="{BB962C8B-B14F-4D97-AF65-F5344CB8AC3E}">
        <p14:creationId xmlns:p14="http://schemas.microsoft.com/office/powerpoint/2010/main" val="3475710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">
            <a:extLst>
              <a:ext uri="{FF2B5EF4-FFF2-40B4-BE49-F238E27FC236}">
                <a16:creationId xmlns:a16="http://schemas.microsoft.com/office/drawing/2014/main" id="{F7048B1F-A428-7C7B-4104-77D907165BAA}"/>
              </a:ext>
            </a:extLst>
          </p:cNvPr>
          <p:cNvSpPr/>
          <p:nvPr/>
        </p:nvSpPr>
        <p:spPr>
          <a:xfrm>
            <a:off x="4964677" y="1943605"/>
            <a:ext cx="3144125" cy="1644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8227" y="21600"/>
                </a:lnTo>
                <a:lnTo>
                  <a:pt x="0" y="0"/>
                </a:lnTo>
                <a:lnTo>
                  <a:pt x="1337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07D9001C-0230-8F74-DF58-89C544012A10}"/>
              </a:ext>
            </a:extLst>
          </p:cNvPr>
          <p:cNvSpPr/>
          <p:nvPr/>
        </p:nvSpPr>
        <p:spPr>
          <a:xfrm>
            <a:off x="7228780" y="2158694"/>
            <a:ext cx="2733608" cy="1429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8225" y="21600"/>
                </a:lnTo>
                <a:lnTo>
                  <a:pt x="0" y="0"/>
                </a:lnTo>
                <a:lnTo>
                  <a:pt x="1337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2943424B-44F4-C07E-0F91-A9CE8B854447}"/>
              </a:ext>
            </a:extLst>
          </p:cNvPr>
          <p:cNvSpPr/>
          <p:nvPr/>
        </p:nvSpPr>
        <p:spPr>
          <a:xfrm>
            <a:off x="9206891" y="2323736"/>
            <a:ext cx="2417229" cy="1264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8226" y="21600"/>
                </a:lnTo>
                <a:lnTo>
                  <a:pt x="0" y="0"/>
                </a:lnTo>
                <a:lnTo>
                  <a:pt x="13374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C1ADBD-CF95-6368-4FEF-79687974BA45}"/>
              </a:ext>
            </a:extLst>
          </p:cNvPr>
          <p:cNvGrpSpPr/>
          <p:nvPr/>
        </p:nvGrpSpPr>
        <p:grpSpPr>
          <a:xfrm>
            <a:off x="2803322" y="3588059"/>
            <a:ext cx="1480055" cy="1197820"/>
            <a:chOff x="-76781" y="2720099"/>
            <a:chExt cx="3335797" cy="1197820"/>
          </a:xfrm>
        </p:grpSpPr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98879950-B470-02FF-9956-65E862145C56}"/>
                </a:ext>
              </a:extLst>
            </p:cNvPr>
            <p:cNvSpPr txBox="1"/>
            <p:nvPr/>
          </p:nvSpPr>
          <p:spPr>
            <a:xfrm>
              <a:off x="332936" y="2720099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noProof="1">
                  <a:solidFill>
                    <a:schemeClr val="bg1"/>
                  </a:solidFill>
                </a:rPr>
                <a:t>Lorem Ipsum</a:t>
              </a:r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B2C02179-41BA-A699-A9CF-E1F618C314BB}"/>
                </a:ext>
              </a:extLst>
            </p:cNvPr>
            <p:cNvSpPr txBox="1"/>
            <p:nvPr/>
          </p:nvSpPr>
          <p:spPr>
            <a:xfrm>
              <a:off x="-76781" y="3086922"/>
              <a:ext cx="297511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noProof="1">
                  <a:solidFill>
                    <a:schemeClr val="bg1"/>
                  </a:solidFill>
                </a:rPr>
                <a:t>Lorem ipsum dolor sit amet, nibh est. A magna maecenas, quam.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EB658FA-B894-5B95-441A-C45E12D5E502}"/>
              </a:ext>
            </a:extLst>
          </p:cNvPr>
          <p:cNvSpPr txBox="1"/>
          <p:nvPr/>
        </p:nvSpPr>
        <p:spPr>
          <a:xfrm>
            <a:off x="10198654" y="3772725"/>
            <a:ext cx="1409913" cy="203132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Assim, determina  a estimativa total de quantidades da contratação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A5E9B180-E3D7-83CD-E60D-664E5575A22B}"/>
              </a:ext>
            </a:extLst>
          </p:cNvPr>
          <p:cNvSpPr txBox="1"/>
          <p:nvPr/>
        </p:nvSpPr>
        <p:spPr>
          <a:xfrm>
            <a:off x="5351331" y="1943484"/>
            <a:ext cx="6527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01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4C69A384-2FA0-0F32-0325-F9B8F36AAE9C}"/>
              </a:ext>
            </a:extLst>
          </p:cNvPr>
          <p:cNvSpPr txBox="1"/>
          <p:nvPr/>
        </p:nvSpPr>
        <p:spPr>
          <a:xfrm>
            <a:off x="7670948" y="2156298"/>
            <a:ext cx="6527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02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BDC20F4F-D976-5031-BD95-F03365F28EC3}"/>
              </a:ext>
            </a:extLst>
          </p:cNvPr>
          <p:cNvSpPr txBox="1"/>
          <p:nvPr/>
        </p:nvSpPr>
        <p:spPr>
          <a:xfrm>
            <a:off x="9591739" y="2323736"/>
            <a:ext cx="6527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03</a:t>
            </a:r>
          </a:p>
        </p:txBody>
      </p:sp>
      <p:pic>
        <p:nvPicPr>
          <p:cNvPr id="38" name="Graphic 31" descr="Hourglass 30% with solid fill">
            <a:extLst>
              <a:ext uri="{FF2B5EF4-FFF2-40B4-BE49-F238E27FC236}">
                <a16:creationId xmlns:a16="http://schemas.microsoft.com/office/drawing/2014/main" id="{6373BDA0-2E64-4C0F-B795-A70C9CF9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7561" y="2510204"/>
            <a:ext cx="975801" cy="975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Freeform 50">
            <a:extLst>
              <a:ext uri="{FF2B5EF4-FFF2-40B4-BE49-F238E27FC236}">
                <a16:creationId xmlns:a16="http://schemas.microsoft.com/office/drawing/2014/main" id="{B24D1133-3834-45A5-8471-8C518405C918}"/>
              </a:ext>
            </a:extLst>
          </p:cNvPr>
          <p:cNvSpPr>
            <a:spLocks noEditPoints="1"/>
          </p:cNvSpPr>
          <p:nvPr/>
        </p:nvSpPr>
        <p:spPr bwMode="auto">
          <a:xfrm>
            <a:off x="10198654" y="2776688"/>
            <a:ext cx="672889" cy="646331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141">
            <a:extLst>
              <a:ext uri="{FF2B5EF4-FFF2-40B4-BE49-F238E27FC236}">
                <a16:creationId xmlns:a16="http://schemas.microsoft.com/office/drawing/2014/main" id="{53DDD828-C66C-4C46-8A94-659CB2CE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346" y="2442753"/>
            <a:ext cx="1163132" cy="1024515"/>
          </a:xfrm>
          <a:custGeom>
            <a:avLst/>
            <a:gdLst>
              <a:gd name="T0" fmla="*/ 215731 w 497"/>
              <a:gd name="T1" fmla="*/ 83447 h 506"/>
              <a:gd name="T2" fmla="*/ 215731 w 497"/>
              <a:gd name="T3" fmla="*/ 83447 h 506"/>
              <a:gd name="T4" fmla="*/ 131510 w 497"/>
              <a:gd name="T5" fmla="*/ 63707 h 506"/>
              <a:gd name="T6" fmla="*/ 119801 w 497"/>
              <a:gd name="T7" fmla="*/ 7627 h 506"/>
              <a:gd name="T8" fmla="*/ 107640 w 497"/>
              <a:gd name="T9" fmla="*/ 0 h 506"/>
              <a:gd name="T10" fmla="*/ 7656 w 497"/>
              <a:gd name="T11" fmla="*/ 27367 h 506"/>
              <a:gd name="T12" fmla="*/ 0 w 497"/>
              <a:gd name="T13" fmla="*/ 39929 h 506"/>
              <a:gd name="T14" fmla="*/ 35580 w 497"/>
              <a:gd name="T15" fmla="*/ 174970 h 506"/>
              <a:gd name="T16" fmla="*/ 48190 w 497"/>
              <a:gd name="T17" fmla="*/ 179007 h 506"/>
              <a:gd name="T18" fmla="*/ 87824 w 497"/>
              <a:gd name="T19" fmla="*/ 166894 h 506"/>
              <a:gd name="T20" fmla="*/ 79717 w 497"/>
              <a:gd name="T21" fmla="*/ 190672 h 506"/>
              <a:gd name="T22" fmla="*/ 87824 w 497"/>
              <a:gd name="T23" fmla="*/ 198748 h 506"/>
              <a:gd name="T24" fmla="*/ 179251 w 497"/>
              <a:gd name="T25" fmla="*/ 222526 h 506"/>
              <a:gd name="T26" fmla="*/ 191861 w 497"/>
              <a:gd name="T27" fmla="*/ 218488 h 506"/>
              <a:gd name="T28" fmla="*/ 223388 w 497"/>
              <a:gd name="T29" fmla="*/ 95112 h 506"/>
              <a:gd name="T30" fmla="*/ 215731 w 497"/>
              <a:gd name="T31" fmla="*/ 83447 h 506"/>
              <a:gd name="T32" fmla="*/ 15763 w 497"/>
              <a:gd name="T33" fmla="*/ 43518 h 506"/>
              <a:gd name="T34" fmla="*/ 15763 w 497"/>
              <a:gd name="T35" fmla="*/ 43518 h 506"/>
              <a:gd name="T36" fmla="*/ 103587 w 497"/>
              <a:gd name="T37" fmla="*/ 19740 h 506"/>
              <a:gd name="T38" fmla="*/ 139617 w 497"/>
              <a:gd name="T39" fmla="*/ 139078 h 506"/>
              <a:gd name="T40" fmla="*/ 52244 w 497"/>
              <a:gd name="T41" fmla="*/ 163305 h 506"/>
              <a:gd name="T42" fmla="*/ 15763 w 497"/>
              <a:gd name="T43" fmla="*/ 43518 h 506"/>
              <a:gd name="T44" fmla="*/ 175197 w 497"/>
              <a:gd name="T45" fmla="*/ 206823 h 506"/>
              <a:gd name="T46" fmla="*/ 175197 w 497"/>
              <a:gd name="T47" fmla="*/ 206823 h 506"/>
              <a:gd name="T48" fmla="*/ 99984 w 497"/>
              <a:gd name="T49" fmla="*/ 187083 h 506"/>
              <a:gd name="T50" fmla="*/ 103587 w 497"/>
              <a:gd name="T51" fmla="*/ 163305 h 506"/>
              <a:gd name="T52" fmla="*/ 147724 w 497"/>
              <a:gd name="T53" fmla="*/ 150743 h 506"/>
              <a:gd name="T54" fmla="*/ 155381 w 497"/>
              <a:gd name="T55" fmla="*/ 143116 h 506"/>
              <a:gd name="T56" fmla="*/ 139617 w 497"/>
              <a:gd name="T57" fmla="*/ 79409 h 506"/>
              <a:gd name="T58" fmla="*/ 203121 w 497"/>
              <a:gd name="T59" fmla="*/ 95112 h 506"/>
              <a:gd name="T60" fmla="*/ 175197 w 497"/>
              <a:gd name="T61" fmla="*/ 206823 h 50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C3B4B703-23B3-403D-B7BB-03700879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D59D4D-8C24-AD53-9424-0B545762158C}"/>
              </a:ext>
            </a:extLst>
          </p:cNvPr>
          <p:cNvSpPr txBox="1"/>
          <p:nvPr/>
        </p:nvSpPr>
        <p:spPr>
          <a:xfrm>
            <a:off x="8268966" y="3621701"/>
            <a:ext cx="18687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intenção de registro de preços para, </a:t>
            </a:r>
            <a:r>
              <a:rPr lang="pt-BR" b="1" dirty="0"/>
              <a:t>pelo prazo mínimo de 8 (oito</a:t>
            </a:r>
            <a:r>
              <a:rPr lang="pt-BR" dirty="0"/>
              <a:t>) </a:t>
            </a:r>
            <a:r>
              <a:rPr lang="pt-BR" b="1" dirty="0"/>
              <a:t>dias úteis</a:t>
            </a:r>
            <a:endParaRPr lang="pt-BR" dirty="0"/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17FDFE3A-4D36-760D-BC5D-467CA1CB64E7}"/>
              </a:ext>
            </a:extLst>
          </p:cNvPr>
          <p:cNvGrpSpPr/>
          <p:nvPr/>
        </p:nvGrpSpPr>
        <p:grpSpPr>
          <a:xfrm>
            <a:off x="718513" y="2679491"/>
            <a:ext cx="2898887" cy="3112812"/>
            <a:chOff x="223837" y="4455438"/>
            <a:chExt cx="2067461" cy="2220031"/>
          </a:xfrm>
        </p:grpSpPr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4916A82B-43C2-E79B-DB23-01D8528F33E5}"/>
                </a:ext>
              </a:extLst>
            </p:cNvPr>
            <p:cNvSpPr/>
            <p:nvPr/>
          </p:nvSpPr>
          <p:spPr>
            <a:xfrm>
              <a:off x="1221581" y="4550569"/>
              <a:ext cx="1007269" cy="1662112"/>
            </a:xfrm>
            <a:custGeom>
              <a:avLst/>
              <a:gdLst>
                <a:gd name="connsiteX0" fmla="*/ 895350 w 1007269"/>
                <a:gd name="connsiteY0" fmla="*/ 1631156 h 1662112"/>
                <a:gd name="connsiteX1" fmla="*/ 971550 w 1007269"/>
                <a:gd name="connsiteY1" fmla="*/ 1533525 h 1662112"/>
                <a:gd name="connsiteX2" fmla="*/ 997744 w 1007269"/>
                <a:gd name="connsiteY2" fmla="*/ 1350169 h 1662112"/>
                <a:gd name="connsiteX3" fmla="*/ 1007269 w 1007269"/>
                <a:gd name="connsiteY3" fmla="*/ 1119187 h 1662112"/>
                <a:gd name="connsiteX4" fmla="*/ 938213 w 1007269"/>
                <a:gd name="connsiteY4" fmla="*/ 904875 h 1662112"/>
                <a:gd name="connsiteX5" fmla="*/ 869157 w 1007269"/>
                <a:gd name="connsiteY5" fmla="*/ 702469 h 1662112"/>
                <a:gd name="connsiteX6" fmla="*/ 762000 w 1007269"/>
                <a:gd name="connsiteY6" fmla="*/ 502444 h 1662112"/>
                <a:gd name="connsiteX7" fmla="*/ 654844 w 1007269"/>
                <a:gd name="connsiteY7" fmla="*/ 330994 h 1662112"/>
                <a:gd name="connsiteX8" fmla="*/ 533400 w 1007269"/>
                <a:gd name="connsiteY8" fmla="*/ 192881 h 1662112"/>
                <a:gd name="connsiteX9" fmla="*/ 433388 w 1007269"/>
                <a:gd name="connsiteY9" fmla="*/ 102394 h 1662112"/>
                <a:gd name="connsiteX10" fmla="*/ 330994 w 1007269"/>
                <a:gd name="connsiteY10" fmla="*/ 35719 h 1662112"/>
                <a:gd name="connsiteX11" fmla="*/ 171450 w 1007269"/>
                <a:gd name="connsiteY11" fmla="*/ 0 h 1662112"/>
                <a:gd name="connsiteX12" fmla="*/ 47625 w 1007269"/>
                <a:gd name="connsiteY12" fmla="*/ 78581 h 1662112"/>
                <a:gd name="connsiteX13" fmla="*/ 2382 w 1007269"/>
                <a:gd name="connsiteY13" fmla="*/ 226219 h 1662112"/>
                <a:gd name="connsiteX14" fmla="*/ 0 w 1007269"/>
                <a:gd name="connsiteY14" fmla="*/ 376237 h 1662112"/>
                <a:gd name="connsiteX15" fmla="*/ 9525 w 1007269"/>
                <a:gd name="connsiteY15" fmla="*/ 621506 h 1662112"/>
                <a:gd name="connsiteX16" fmla="*/ 71438 w 1007269"/>
                <a:gd name="connsiteY16" fmla="*/ 845344 h 1662112"/>
                <a:gd name="connsiteX17" fmla="*/ 121444 w 1007269"/>
                <a:gd name="connsiteY17" fmla="*/ 1062037 h 1662112"/>
                <a:gd name="connsiteX18" fmla="*/ 242888 w 1007269"/>
                <a:gd name="connsiteY18" fmla="*/ 1252537 h 1662112"/>
                <a:gd name="connsiteX19" fmla="*/ 411957 w 1007269"/>
                <a:gd name="connsiteY19" fmla="*/ 1454944 h 1662112"/>
                <a:gd name="connsiteX20" fmla="*/ 554832 w 1007269"/>
                <a:gd name="connsiteY20" fmla="*/ 1574006 h 1662112"/>
                <a:gd name="connsiteX21" fmla="*/ 685800 w 1007269"/>
                <a:gd name="connsiteY21" fmla="*/ 1631156 h 1662112"/>
                <a:gd name="connsiteX22" fmla="*/ 842963 w 1007269"/>
                <a:gd name="connsiteY22" fmla="*/ 1662112 h 1662112"/>
                <a:gd name="connsiteX23" fmla="*/ 895350 w 1007269"/>
                <a:gd name="connsiteY23" fmla="*/ 1631156 h 166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07269" h="1662112">
                  <a:moveTo>
                    <a:pt x="895350" y="1631156"/>
                  </a:moveTo>
                  <a:lnTo>
                    <a:pt x="971550" y="1533525"/>
                  </a:lnTo>
                  <a:lnTo>
                    <a:pt x="997744" y="1350169"/>
                  </a:lnTo>
                  <a:lnTo>
                    <a:pt x="1007269" y="1119187"/>
                  </a:lnTo>
                  <a:lnTo>
                    <a:pt x="938213" y="904875"/>
                  </a:lnTo>
                  <a:lnTo>
                    <a:pt x="869157" y="702469"/>
                  </a:lnTo>
                  <a:lnTo>
                    <a:pt x="762000" y="502444"/>
                  </a:lnTo>
                  <a:lnTo>
                    <a:pt x="654844" y="330994"/>
                  </a:lnTo>
                  <a:lnTo>
                    <a:pt x="533400" y="192881"/>
                  </a:lnTo>
                  <a:lnTo>
                    <a:pt x="433388" y="102394"/>
                  </a:lnTo>
                  <a:lnTo>
                    <a:pt x="330994" y="35719"/>
                  </a:lnTo>
                  <a:lnTo>
                    <a:pt x="171450" y="0"/>
                  </a:lnTo>
                  <a:lnTo>
                    <a:pt x="47625" y="78581"/>
                  </a:lnTo>
                  <a:lnTo>
                    <a:pt x="2382" y="226219"/>
                  </a:lnTo>
                  <a:lnTo>
                    <a:pt x="0" y="376237"/>
                  </a:lnTo>
                  <a:lnTo>
                    <a:pt x="9525" y="621506"/>
                  </a:lnTo>
                  <a:lnTo>
                    <a:pt x="71438" y="845344"/>
                  </a:lnTo>
                  <a:lnTo>
                    <a:pt x="121444" y="1062037"/>
                  </a:lnTo>
                  <a:lnTo>
                    <a:pt x="242888" y="1252537"/>
                  </a:lnTo>
                  <a:lnTo>
                    <a:pt x="411957" y="1454944"/>
                  </a:lnTo>
                  <a:lnTo>
                    <a:pt x="554832" y="1574006"/>
                  </a:lnTo>
                  <a:lnTo>
                    <a:pt x="685800" y="1631156"/>
                  </a:lnTo>
                  <a:lnTo>
                    <a:pt x="842963" y="1662112"/>
                  </a:lnTo>
                  <a:lnTo>
                    <a:pt x="895350" y="1631156"/>
                  </a:lnTo>
                  <a:close/>
                </a:path>
              </a:pathLst>
            </a:custGeom>
            <a:solidFill>
              <a:srgbClr val="949B9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en-US" sz="3000">
                <a:solidFill>
                  <a:srgbClr val="FFFFFF"/>
                </a:solidFill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876FCF64-0F94-F611-17F5-11196A6C3A4E}"/>
                </a:ext>
              </a:extLst>
            </p:cNvPr>
            <p:cNvSpPr/>
            <p:nvPr/>
          </p:nvSpPr>
          <p:spPr>
            <a:xfrm>
              <a:off x="930274" y="6214387"/>
              <a:ext cx="520992" cy="46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0374" extrusionOk="0">
                  <a:moveTo>
                    <a:pt x="7091" y="16389"/>
                  </a:moveTo>
                  <a:cubicBezTo>
                    <a:pt x="9226" y="20374"/>
                    <a:pt x="13919" y="21597"/>
                    <a:pt x="17428" y="19021"/>
                  </a:cubicBezTo>
                  <a:cubicBezTo>
                    <a:pt x="20736" y="16591"/>
                    <a:pt x="21597" y="11580"/>
                    <a:pt x="19563" y="7786"/>
                  </a:cubicBezTo>
                  <a:lnTo>
                    <a:pt x="15157" y="14"/>
                  </a:lnTo>
                  <a:cubicBezTo>
                    <a:pt x="15152" y="3"/>
                    <a:pt x="15142" y="-3"/>
                    <a:pt x="15132" y="3"/>
                  </a:cubicBezTo>
                  <a:cubicBezTo>
                    <a:pt x="9287" y="934"/>
                    <a:pt x="4030" y="2332"/>
                    <a:pt x="17" y="3583"/>
                  </a:cubicBezTo>
                  <a:cubicBezTo>
                    <a:pt x="2" y="3589"/>
                    <a:pt x="-3" y="3605"/>
                    <a:pt x="2" y="3622"/>
                  </a:cubicBezTo>
                  <a:lnTo>
                    <a:pt x="7091" y="16389"/>
                  </a:lnTo>
                  <a:close/>
                </a:path>
              </a:pathLst>
            </a:custGeom>
            <a:solidFill>
              <a:srgbClr val="6B6B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E481B562-2842-C1AA-0D09-8D8DC0D9F252}"/>
                </a:ext>
              </a:extLst>
            </p:cNvPr>
            <p:cNvSpPr/>
            <p:nvPr/>
          </p:nvSpPr>
          <p:spPr>
            <a:xfrm>
              <a:off x="223837" y="4860249"/>
              <a:ext cx="1438685" cy="1520203"/>
            </a:xfrm>
            <a:custGeom>
              <a:avLst/>
              <a:gdLst>
                <a:gd name="connsiteX0" fmla="*/ 21551 w 21551"/>
                <a:gd name="connsiteY0" fmla="*/ 18872 h 21411"/>
                <a:gd name="connsiteX1" fmla="*/ 12254 w 21551"/>
                <a:gd name="connsiteY1" fmla="*/ 0 h 21411"/>
                <a:gd name="connsiteX2" fmla="*/ 1345 w 21551"/>
                <a:gd name="connsiteY2" fmla="*/ 8405 h 21411"/>
                <a:gd name="connsiteX3" fmla="*/ 4 w 21551"/>
                <a:gd name="connsiteY3" fmla="*/ 11564 h 21411"/>
                <a:gd name="connsiteX4" fmla="*/ 1298 w 21551"/>
                <a:gd name="connsiteY4" fmla="*/ 16232 h 21411"/>
                <a:gd name="connsiteX5" fmla="*/ 4888 w 21551"/>
                <a:gd name="connsiteY5" fmla="*/ 20666 h 21411"/>
                <a:gd name="connsiteX6" fmla="*/ 7679 w 21551"/>
                <a:gd name="connsiteY6" fmla="*/ 21260 h 21411"/>
                <a:gd name="connsiteX7" fmla="*/ 10667 w 21551"/>
                <a:gd name="connsiteY7" fmla="*/ 20355 h 21411"/>
                <a:gd name="connsiteX8" fmla="*/ 16395 w 21551"/>
                <a:gd name="connsiteY8" fmla="*/ 19209 h 21411"/>
                <a:gd name="connsiteX9" fmla="*/ 21551 w 21551"/>
                <a:gd name="connsiteY9" fmla="*/ 18872 h 2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1" h="21411" extrusionOk="0">
                  <a:moveTo>
                    <a:pt x="21551" y="18872"/>
                  </a:moveTo>
                  <a:cubicBezTo>
                    <a:pt x="20861" y="15671"/>
                    <a:pt x="15622" y="1745"/>
                    <a:pt x="12254" y="0"/>
                  </a:cubicBezTo>
                  <a:cubicBezTo>
                    <a:pt x="7726" y="5146"/>
                    <a:pt x="1345" y="8405"/>
                    <a:pt x="1345" y="8405"/>
                  </a:cubicBezTo>
                  <a:cubicBezTo>
                    <a:pt x="400" y="8816"/>
                    <a:pt x="-49" y="10006"/>
                    <a:pt x="4" y="11564"/>
                  </a:cubicBezTo>
                  <a:cubicBezTo>
                    <a:pt x="50" y="12929"/>
                    <a:pt x="482" y="14574"/>
                    <a:pt x="1298" y="16232"/>
                  </a:cubicBezTo>
                  <a:cubicBezTo>
                    <a:pt x="2276" y="18218"/>
                    <a:pt x="3600" y="19795"/>
                    <a:pt x="4888" y="20666"/>
                  </a:cubicBezTo>
                  <a:cubicBezTo>
                    <a:pt x="5904" y="21353"/>
                    <a:pt x="6895" y="21600"/>
                    <a:pt x="7679" y="21260"/>
                  </a:cubicBezTo>
                  <a:cubicBezTo>
                    <a:pt x="7679" y="21260"/>
                    <a:pt x="8826" y="20842"/>
                    <a:pt x="10667" y="20355"/>
                  </a:cubicBezTo>
                  <a:cubicBezTo>
                    <a:pt x="12187" y="19954"/>
                    <a:pt x="14179" y="19507"/>
                    <a:pt x="16395" y="19209"/>
                  </a:cubicBezTo>
                  <a:cubicBezTo>
                    <a:pt x="18028" y="18989"/>
                    <a:pt x="19778" y="18851"/>
                    <a:pt x="21551" y="18872"/>
                  </a:cubicBezTo>
                  <a:close/>
                </a:path>
              </a:pathLst>
            </a:custGeom>
            <a:solidFill>
              <a:srgbClr val="98989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BB0A671C-C846-9B03-BE9C-A137FEA2C717}"/>
                </a:ext>
              </a:extLst>
            </p:cNvPr>
            <p:cNvSpPr/>
            <p:nvPr/>
          </p:nvSpPr>
          <p:spPr>
            <a:xfrm>
              <a:off x="1038224" y="4455438"/>
              <a:ext cx="1253074" cy="186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134" extrusionOk="0">
                  <a:moveTo>
                    <a:pt x="17940" y="8138"/>
                  </a:moveTo>
                  <a:cubicBezTo>
                    <a:pt x="15251" y="4139"/>
                    <a:pt x="11356" y="1258"/>
                    <a:pt x="7794" y="326"/>
                  </a:cubicBezTo>
                  <a:cubicBezTo>
                    <a:pt x="6227" y="-85"/>
                    <a:pt x="4724" y="-120"/>
                    <a:pt x="3420" y="297"/>
                  </a:cubicBezTo>
                  <a:cubicBezTo>
                    <a:pt x="1409" y="938"/>
                    <a:pt x="277" y="2517"/>
                    <a:pt x="45" y="4610"/>
                  </a:cubicBezTo>
                  <a:cubicBezTo>
                    <a:pt x="-215" y="6957"/>
                    <a:pt x="662" y="9952"/>
                    <a:pt x="2709" y="12997"/>
                  </a:cubicBezTo>
                  <a:cubicBezTo>
                    <a:pt x="4755" y="16043"/>
                    <a:pt x="7505" y="18440"/>
                    <a:pt x="10272" y="19822"/>
                  </a:cubicBezTo>
                  <a:cubicBezTo>
                    <a:pt x="12737" y="21053"/>
                    <a:pt x="15217" y="21480"/>
                    <a:pt x="17229" y="20837"/>
                  </a:cubicBezTo>
                  <a:cubicBezTo>
                    <a:pt x="18319" y="20489"/>
                    <a:pt x="19150" y="19865"/>
                    <a:pt x="19721" y="19034"/>
                  </a:cubicBezTo>
                  <a:cubicBezTo>
                    <a:pt x="21385" y="16614"/>
                    <a:pt x="20824" y="12426"/>
                    <a:pt x="17940" y="8138"/>
                  </a:cubicBezTo>
                  <a:close/>
                  <a:moveTo>
                    <a:pt x="17068" y="19163"/>
                  </a:moveTo>
                  <a:cubicBezTo>
                    <a:pt x="16900" y="19199"/>
                    <a:pt x="16722" y="19223"/>
                    <a:pt x="16536" y="19233"/>
                  </a:cubicBezTo>
                  <a:cubicBezTo>
                    <a:pt x="16442" y="19239"/>
                    <a:pt x="16348" y="19241"/>
                    <a:pt x="16249" y="19239"/>
                  </a:cubicBezTo>
                  <a:cubicBezTo>
                    <a:pt x="15902" y="19233"/>
                    <a:pt x="15527" y="19184"/>
                    <a:pt x="15132" y="19096"/>
                  </a:cubicBezTo>
                  <a:cubicBezTo>
                    <a:pt x="14971" y="19060"/>
                    <a:pt x="14805" y="19020"/>
                    <a:pt x="14638" y="18971"/>
                  </a:cubicBezTo>
                  <a:cubicBezTo>
                    <a:pt x="14179" y="18837"/>
                    <a:pt x="13700" y="18655"/>
                    <a:pt x="13208" y="18425"/>
                  </a:cubicBezTo>
                  <a:cubicBezTo>
                    <a:pt x="13085" y="18367"/>
                    <a:pt x="12959" y="18306"/>
                    <a:pt x="12834" y="18241"/>
                  </a:cubicBezTo>
                  <a:cubicBezTo>
                    <a:pt x="12645" y="18145"/>
                    <a:pt x="12453" y="18040"/>
                    <a:pt x="12260" y="17931"/>
                  </a:cubicBezTo>
                  <a:cubicBezTo>
                    <a:pt x="12070" y="17823"/>
                    <a:pt x="11879" y="17709"/>
                    <a:pt x="11687" y="17588"/>
                  </a:cubicBezTo>
                  <a:cubicBezTo>
                    <a:pt x="11429" y="17425"/>
                    <a:pt x="11170" y="17252"/>
                    <a:pt x="10913" y="17066"/>
                  </a:cubicBezTo>
                  <a:cubicBezTo>
                    <a:pt x="10653" y="16882"/>
                    <a:pt x="10394" y="16684"/>
                    <a:pt x="10136" y="16478"/>
                  </a:cubicBezTo>
                  <a:cubicBezTo>
                    <a:pt x="9780" y="16192"/>
                    <a:pt x="9427" y="15884"/>
                    <a:pt x="9075" y="15557"/>
                  </a:cubicBezTo>
                  <a:cubicBezTo>
                    <a:pt x="8412" y="14935"/>
                    <a:pt x="7763" y="14243"/>
                    <a:pt x="7150" y="13480"/>
                  </a:cubicBezTo>
                  <a:cubicBezTo>
                    <a:pt x="6915" y="13189"/>
                    <a:pt x="6687" y="12889"/>
                    <a:pt x="6465" y="12578"/>
                  </a:cubicBezTo>
                  <a:cubicBezTo>
                    <a:pt x="6354" y="12422"/>
                    <a:pt x="6246" y="12265"/>
                    <a:pt x="6137" y="12105"/>
                  </a:cubicBezTo>
                  <a:cubicBezTo>
                    <a:pt x="5132" y="10611"/>
                    <a:pt x="4458" y="9175"/>
                    <a:pt x="4065" y="7868"/>
                  </a:cubicBezTo>
                  <a:cubicBezTo>
                    <a:pt x="3738" y="6781"/>
                    <a:pt x="3606" y="5783"/>
                    <a:pt x="3648" y="4918"/>
                  </a:cubicBezTo>
                  <a:cubicBezTo>
                    <a:pt x="3684" y="4175"/>
                    <a:pt x="3847" y="3532"/>
                    <a:pt x="4121" y="3012"/>
                  </a:cubicBezTo>
                  <a:cubicBezTo>
                    <a:pt x="4149" y="2958"/>
                    <a:pt x="4180" y="2907"/>
                    <a:pt x="4209" y="2856"/>
                  </a:cubicBezTo>
                  <a:cubicBezTo>
                    <a:pt x="4546" y="2297"/>
                    <a:pt x="5021" y="1900"/>
                    <a:pt x="5618" y="1710"/>
                  </a:cubicBezTo>
                  <a:cubicBezTo>
                    <a:pt x="8137" y="905"/>
                    <a:pt x="13346" y="3581"/>
                    <a:pt x="16789" y="8705"/>
                  </a:cubicBezTo>
                  <a:cubicBezTo>
                    <a:pt x="20234" y="13828"/>
                    <a:pt x="19826" y="18295"/>
                    <a:pt x="17306" y="19099"/>
                  </a:cubicBezTo>
                  <a:cubicBezTo>
                    <a:pt x="17233" y="19122"/>
                    <a:pt x="17151" y="19144"/>
                    <a:pt x="17068" y="19163"/>
                  </a:cubicBezTo>
                  <a:close/>
                </a:path>
              </a:pathLst>
            </a:custGeom>
            <a:solidFill>
              <a:srgbClr val="84838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4B2468DE-00E0-6ED6-5316-AF2C4D786EF4}"/>
                </a:ext>
              </a:extLst>
            </p:cNvPr>
            <p:cNvSpPr/>
            <p:nvPr/>
          </p:nvSpPr>
          <p:spPr>
            <a:xfrm>
              <a:off x="1362074" y="4493537"/>
              <a:ext cx="911989" cy="165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17705" y="8990"/>
                  </a:moveTo>
                  <a:cubicBezTo>
                    <a:pt x="13841" y="4389"/>
                    <a:pt x="8244" y="1074"/>
                    <a:pt x="3125" y="0"/>
                  </a:cubicBezTo>
                  <a:lnTo>
                    <a:pt x="1194" y="982"/>
                  </a:lnTo>
                  <a:lnTo>
                    <a:pt x="0" y="1590"/>
                  </a:lnTo>
                  <a:cubicBezTo>
                    <a:pt x="427" y="1480"/>
                    <a:pt x="905" y="1427"/>
                    <a:pt x="1429" y="1427"/>
                  </a:cubicBezTo>
                  <a:lnTo>
                    <a:pt x="1429" y="1427"/>
                  </a:lnTo>
                  <a:cubicBezTo>
                    <a:pt x="1432" y="1427"/>
                    <a:pt x="1438" y="1427"/>
                    <a:pt x="1441" y="1427"/>
                  </a:cubicBezTo>
                  <a:cubicBezTo>
                    <a:pt x="5347" y="1432"/>
                    <a:pt x="11654" y="4422"/>
                    <a:pt x="16018" y="9591"/>
                  </a:cubicBezTo>
                  <a:cubicBezTo>
                    <a:pt x="16021" y="9594"/>
                    <a:pt x="16021" y="9596"/>
                    <a:pt x="16024" y="9598"/>
                  </a:cubicBezTo>
                  <a:cubicBezTo>
                    <a:pt x="16036" y="9611"/>
                    <a:pt x="16048" y="9624"/>
                    <a:pt x="16057" y="9638"/>
                  </a:cubicBezTo>
                  <a:cubicBezTo>
                    <a:pt x="18556" y="12615"/>
                    <a:pt x="19645" y="15399"/>
                    <a:pt x="19642" y="17545"/>
                  </a:cubicBezTo>
                  <a:cubicBezTo>
                    <a:pt x="19642" y="19649"/>
                    <a:pt x="18592" y="21140"/>
                    <a:pt x="16800" y="21600"/>
                  </a:cubicBezTo>
                  <a:lnTo>
                    <a:pt x="17880" y="21578"/>
                  </a:lnTo>
                  <a:lnTo>
                    <a:pt x="20265" y="21530"/>
                  </a:lnTo>
                  <a:cubicBezTo>
                    <a:pt x="21152" y="20497"/>
                    <a:pt x="21600" y="19182"/>
                    <a:pt x="21597" y="17686"/>
                  </a:cubicBezTo>
                  <a:cubicBezTo>
                    <a:pt x="21597" y="15152"/>
                    <a:pt x="20313" y="12095"/>
                    <a:pt x="17705" y="8990"/>
                  </a:cubicBezTo>
                  <a:close/>
                </a:path>
              </a:pathLst>
            </a:custGeom>
            <a:solidFill>
              <a:srgbClr val="ADB2B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29F516B0-F5DF-056A-36D2-F76E71B7FB0D}"/>
                </a:ext>
              </a:extLst>
            </p:cNvPr>
            <p:cNvSpPr/>
            <p:nvPr/>
          </p:nvSpPr>
          <p:spPr>
            <a:xfrm>
              <a:off x="1277680" y="5040191"/>
              <a:ext cx="594996" cy="77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28" y="16247"/>
                  </a:moveTo>
                  <a:lnTo>
                    <a:pt x="21328" y="16247"/>
                  </a:lnTo>
                  <a:cubicBezTo>
                    <a:pt x="21319" y="16247"/>
                    <a:pt x="21310" y="16247"/>
                    <a:pt x="21300" y="16247"/>
                  </a:cubicBezTo>
                  <a:cubicBezTo>
                    <a:pt x="18843" y="16226"/>
                    <a:pt x="15399" y="13577"/>
                    <a:pt x="13057" y="9745"/>
                  </a:cubicBezTo>
                  <a:cubicBezTo>
                    <a:pt x="13052" y="9738"/>
                    <a:pt x="13048" y="9727"/>
                    <a:pt x="13043" y="9720"/>
                  </a:cubicBezTo>
                  <a:cubicBezTo>
                    <a:pt x="13038" y="9716"/>
                    <a:pt x="13038" y="9713"/>
                    <a:pt x="13034" y="9706"/>
                  </a:cubicBezTo>
                  <a:cubicBezTo>
                    <a:pt x="13025" y="9688"/>
                    <a:pt x="13011" y="9670"/>
                    <a:pt x="13001" y="9653"/>
                  </a:cubicBezTo>
                  <a:cubicBezTo>
                    <a:pt x="11591" y="7316"/>
                    <a:pt x="10876" y="5010"/>
                    <a:pt x="10876" y="3232"/>
                  </a:cubicBezTo>
                  <a:cubicBezTo>
                    <a:pt x="10876" y="1644"/>
                    <a:pt x="11448" y="470"/>
                    <a:pt x="12605" y="60"/>
                  </a:cubicBezTo>
                  <a:cubicBezTo>
                    <a:pt x="12660" y="39"/>
                    <a:pt x="12720" y="25"/>
                    <a:pt x="12780" y="7"/>
                  </a:cubicBezTo>
                  <a:lnTo>
                    <a:pt x="12776" y="0"/>
                  </a:lnTo>
                  <a:cubicBezTo>
                    <a:pt x="12776" y="0"/>
                    <a:pt x="10217" y="534"/>
                    <a:pt x="6842" y="1259"/>
                  </a:cubicBezTo>
                  <a:lnTo>
                    <a:pt x="6842" y="1259"/>
                  </a:lnTo>
                  <a:cubicBezTo>
                    <a:pt x="6616" y="1308"/>
                    <a:pt x="6390" y="1354"/>
                    <a:pt x="6160" y="1404"/>
                  </a:cubicBezTo>
                  <a:cubicBezTo>
                    <a:pt x="4223" y="1821"/>
                    <a:pt x="2075" y="2288"/>
                    <a:pt x="0" y="2747"/>
                  </a:cubicBezTo>
                  <a:cubicBezTo>
                    <a:pt x="867" y="5954"/>
                    <a:pt x="2351" y="9476"/>
                    <a:pt x="4564" y="13135"/>
                  </a:cubicBezTo>
                  <a:cubicBezTo>
                    <a:pt x="4799" y="13528"/>
                    <a:pt x="5044" y="13913"/>
                    <a:pt x="5288" y="14295"/>
                  </a:cubicBezTo>
                  <a:cubicBezTo>
                    <a:pt x="5777" y="15055"/>
                    <a:pt x="6279" y="15794"/>
                    <a:pt x="6796" y="16508"/>
                  </a:cubicBezTo>
                  <a:cubicBezTo>
                    <a:pt x="8142" y="18379"/>
                    <a:pt x="9571" y="20076"/>
                    <a:pt x="11037" y="21600"/>
                  </a:cubicBezTo>
                  <a:cubicBezTo>
                    <a:pt x="12965" y="20635"/>
                    <a:pt x="14956" y="19624"/>
                    <a:pt x="16708" y="18732"/>
                  </a:cubicBezTo>
                  <a:cubicBezTo>
                    <a:pt x="16888" y="18641"/>
                    <a:pt x="17068" y="18552"/>
                    <a:pt x="17243" y="18460"/>
                  </a:cubicBezTo>
                  <a:cubicBezTo>
                    <a:pt x="19267" y="17428"/>
                    <a:pt x="20890" y="16593"/>
                    <a:pt x="21600" y="16229"/>
                  </a:cubicBezTo>
                  <a:cubicBezTo>
                    <a:pt x="21595" y="16229"/>
                    <a:pt x="21591" y="16229"/>
                    <a:pt x="21591" y="16229"/>
                  </a:cubicBezTo>
                  <a:cubicBezTo>
                    <a:pt x="21494" y="16243"/>
                    <a:pt x="21411" y="16247"/>
                    <a:pt x="21328" y="16247"/>
                  </a:cubicBezTo>
                  <a:close/>
                </a:path>
              </a:pathLst>
            </a:custGeom>
            <a:solidFill>
              <a:srgbClr val="6B6B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39866BB3-22CE-0070-0021-972198894FDB}"/>
                </a:ext>
              </a:extLst>
            </p:cNvPr>
            <p:cNvSpPr/>
            <p:nvPr/>
          </p:nvSpPr>
          <p:spPr>
            <a:xfrm>
              <a:off x="1572956" y="5035428"/>
              <a:ext cx="361824" cy="586868"/>
            </a:xfrm>
            <a:custGeom>
              <a:avLst/>
              <a:gdLst>
                <a:gd name="connsiteX0" fmla="*/ 73923 w 361824"/>
                <a:gd name="connsiteY0" fmla="*/ 0 h 586868"/>
                <a:gd name="connsiteX1" fmla="*/ 74543 w 361824"/>
                <a:gd name="connsiteY1" fmla="*/ 0 h 586868"/>
                <a:gd name="connsiteX2" fmla="*/ 299594 w 361824"/>
                <a:gd name="connsiteY2" fmla="*/ 228852 h 586868"/>
                <a:gd name="connsiteX3" fmla="*/ 299728 w 361824"/>
                <a:gd name="connsiteY3" fmla="*/ 229232 h 586868"/>
                <a:gd name="connsiteX4" fmla="*/ 302006 w 361824"/>
                <a:gd name="connsiteY4" fmla="*/ 234177 h 586868"/>
                <a:gd name="connsiteX5" fmla="*/ 302140 w 361824"/>
                <a:gd name="connsiteY5" fmla="*/ 234449 h 586868"/>
                <a:gd name="connsiteX6" fmla="*/ 302508 w 361824"/>
                <a:gd name="connsiteY6" fmla="*/ 235209 h 586868"/>
                <a:gd name="connsiteX7" fmla="*/ 303145 w 361824"/>
                <a:gd name="connsiteY7" fmla="*/ 236731 h 586868"/>
                <a:gd name="connsiteX8" fmla="*/ 361824 w 361824"/>
                <a:gd name="connsiteY8" fmla="*/ 467348 h 586868"/>
                <a:gd name="connsiteX9" fmla="*/ 314201 w 361824"/>
                <a:gd name="connsiteY9" fmla="*/ 581271 h 586868"/>
                <a:gd name="connsiteX10" fmla="*/ 294887 w 361824"/>
                <a:gd name="connsiteY10" fmla="*/ 586488 h 586868"/>
                <a:gd name="connsiteX11" fmla="*/ 287918 w 361824"/>
                <a:gd name="connsiteY11" fmla="*/ 586868 h 586868"/>
                <a:gd name="connsiteX12" fmla="*/ 58545 w 361824"/>
                <a:gd name="connsiteY12" fmla="*/ 350138 h 586868"/>
                <a:gd name="connsiteX13" fmla="*/ 0 w 361824"/>
                <a:gd name="connsiteY13" fmla="*/ 119520 h 586868"/>
                <a:gd name="connsiteX14" fmla="*/ 47623 w 361824"/>
                <a:gd name="connsiteY14" fmla="*/ 5597 h 586868"/>
                <a:gd name="connsiteX15" fmla="*/ 52448 w 361824"/>
                <a:gd name="connsiteY15" fmla="*/ 3695 h 586868"/>
                <a:gd name="connsiteX16" fmla="*/ 73923 w 361824"/>
                <a:gd name="connsiteY16" fmla="*/ 0 h 58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824" h="586868">
                  <a:moveTo>
                    <a:pt x="73923" y="0"/>
                  </a:moveTo>
                  <a:cubicBezTo>
                    <a:pt x="74174" y="0"/>
                    <a:pt x="74291" y="0"/>
                    <a:pt x="74543" y="0"/>
                  </a:cubicBezTo>
                  <a:cubicBezTo>
                    <a:pt x="141346" y="516"/>
                    <a:pt x="235085" y="93600"/>
                    <a:pt x="299594" y="228852"/>
                  </a:cubicBezTo>
                  <a:cubicBezTo>
                    <a:pt x="299594" y="228987"/>
                    <a:pt x="299728" y="229096"/>
                    <a:pt x="299728" y="229232"/>
                  </a:cubicBezTo>
                  <a:cubicBezTo>
                    <a:pt x="300482" y="230889"/>
                    <a:pt x="301252" y="232547"/>
                    <a:pt x="302006" y="234177"/>
                  </a:cubicBezTo>
                  <a:cubicBezTo>
                    <a:pt x="302006" y="234313"/>
                    <a:pt x="302140" y="234313"/>
                    <a:pt x="302140" y="234449"/>
                  </a:cubicBezTo>
                  <a:cubicBezTo>
                    <a:pt x="302257" y="234693"/>
                    <a:pt x="302391" y="234938"/>
                    <a:pt x="302508" y="235209"/>
                  </a:cubicBezTo>
                  <a:cubicBezTo>
                    <a:pt x="302776" y="235726"/>
                    <a:pt x="303028" y="236215"/>
                    <a:pt x="303145" y="236731"/>
                  </a:cubicBezTo>
                  <a:cubicBezTo>
                    <a:pt x="342142" y="320794"/>
                    <a:pt x="361824" y="403472"/>
                    <a:pt x="361824" y="467348"/>
                  </a:cubicBezTo>
                  <a:cubicBezTo>
                    <a:pt x="361824" y="524378"/>
                    <a:pt x="346078" y="566545"/>
                    <a:pt x="314201" y="581271"/>
                  </a:cubicBezTo>
                  <a:cubicBezTo>
                    <a:pt x="308103" y="584070"/>
                    <a:pt x="301621" y="585863"/>
                    <a:pt x="294887" y="586488"/>
                  </a:cubicBezTo>
                  <a:cubicBezTo>
                    <a:pt x="292608" y="586732"/>
                    <a:pt x="290330" y="586868"/>
                    <a:pt x="287918" y="586868"/>
                  </a:cubicBezTo>
                  <a:cubicBezTo>
                    <a:pt x="219708" y="586868"/>
                    <a:pt x="123322" y="489981"/>
                    <a:pt x="58545" y="350138"/>
                  </a:cubicBezTo>
                  <a:cubicBezTo>
                    <a:pt x="19683" y="266074"/>
                    <a:pt x="0" y="183396"/>
                    <a:pt x="0" y="119520"/>
                  </a:cubicBezTo>
                  <a:cubicBezTo>
                    <a:pt x="0" y="62491"/>
                    <a:pt x="15746" y="20323"/>
                    <a:pt x="47623" y="5597"/>
                  </a:cubicBezTo>
                  <a:cubicBezTo>
                    <a:pt x="49282" y="4836"/>
                    <a:pt x="50806" y="4320"/>
                    <a:pt x="52448" y="3695"/>
                  </a:cubicBezTo>
                  <a:cubicBezTo>
                    <a:pt x="59182" y="1141"/>
                    <a:pt x="66418" y="0"/>
                    <a:pt x="73923" y="0"/>
                  </a:cubicBezTo>
                  <a:close/>
                </a:path>
              </a:pathLst>
            </a:custGeom>
            <a:solidFill>
              <a:srgbClr val="ADB2B5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29E849BB-5A0E-CBED-8C6E-59FA4FB92760}"/>
                </a:ext>
              </a:extLst>
            </p:cNvPr>
            <p:cNvSpPr/>
            <p:nvPr/>
          </p:nvSpPr>
          <p:spPr>
            <a:xfrm>
              <a:off x="1689637" y="5129091"/>
              <a:ext cx="215647" cy="35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11" y="8796"/>
                  </a:moveTo>
                  <a:cubicBezTo>
                    <a:pt x="17898" y="8781"/>
                    <a:pt x="17885" y="8757"/>
                    <a:pt x="17873" y="8742"/>
                  </a:cubicBezTo>
                  <a:cubicBezTo>
                    <a:pt x="17860" y="8719"/>
                    <a:pt x="17847" y="8703"/>
                    <a:pt x="17822" y="8680"/>
                  </a:cubicBezTo>
                  <a:cubicBezTo>
                    <a:pt x="17822" y="8680"/>
                    <a:pt x="17822" y="8672"/>
                    <a:pt x="17822" y="8672"/>
                  </a:cubicBezTo>
                  <a:cubicBezTo>
                    <a:pt x="17758" y="8595"/>
                    <a:pt x="17695" y="8518"/>
                    <a:pt x="17644" y="8441"/>
                  </a:cubicBezTo>
                  <a:cubicBezTo>
                    <a:pt x="17631" y="8425"/>
                    <a:pt x="17618" y="8402"/>
                    <a:pt x="17606" y="8387"/>
                  </a:cubicBezTo>
                  <a:cubicBezTo>
                    <a:pt x="17593" y="8371"/>
                    <a:pt x="17593" y="8364"/>
                    <a:pt x="17580" y="8348"/>
                  </a:cubicBezTo>
                  <a:cubicBezTo>
                    <a:pt x="17580" y="8348"/>
                    <a:pt x="17580" y="8340"/>
                    <a:pt x="17580" y="8340"/>
                  </a:cubicBezTo>
                  <a:cubicBezTo>
                    <a:pt x="13637" y="3398"/>
                    <a:pt x="8065" y="0"/>
                    <a:pt x="4172" y="0"/>
                  </a:cubicBezTo>
                  <a:cubicBezTo>
                    <a:pt x="3651" y="0"/>
                    <a:pt x="3155" y="62"/>
                    <a:pt x="2697" y="193"/>
                  </a:cubicBezTo>
                  <a:cubicBezTo>
                    <a:pt x="1705" y="471"/>
                    <a:pt x="979" y="1043"/>
                    <a:pt x="547" y="1830"/>
                  </a:cubicBezTo>
                  <a:cubicBezTo>
                    <a:pt x="178" y="2479"/>
                    <a:pt x="0" y="3274"/>
                    <a:pt x="0" y="4178"/>
                  </a:cubicBezTo>
                  <a:cubicBezTo>
                    <a:pt x="0" y="6541"/>
                    <a:pt x="1234" y="9645"/>
                    <a:pt x="3651" y="12812"/>
                  </a:cubicBezTo>
                  <a:cubicBezTo>
                    <a:pt x="6704" y="16812"/>
                    <a:pt x="10851" y="19870"/>
                    <a:pt x="14438" y="21059"/>
                  </a:cubicBezTo>
                  <a:cubicBezTo>
                    <a:pt x="15494" y="21415"/>
                    <a:pt x="16512" y="21600"/>
                    <a:pt x="17428" y="21600"/>
                  </a:cubicBezTo>
                  <a:cubicBezTo>
                    <a:pt x="17949" y="21600"/>
                    <a:pt x="18445" y="21538"/>
                    <a:pt x="18903" y="21407"/>
                  </a:cubicBezTo>
                  <a:cubicBezTo>
                    <a:pt x="20710" y="20897"/>
                    <a:pt x="21600" y="19430"/>
                    <a:pt x="21600" y="17430"/>
                  </a:cubicBezTo>
                  <a:cubicBezTo>
                    <a:pt x="21562" y="15082"/>
                    <a:pt x="20328" y="11970"/>
                    <a:pt x="17911" y="8796"/>
                  </a:cubicBezTo>
                  <a:close/>
                </a:path>
              </a:pathLst>
            </a:custGeom>
            <a:solidFill>
              <a:srgbClr val="6B6B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" name="TextBox 33">
            <a:extLst>
              <a:ext uri="{FF2B5EF4-FFF2-40B4-BE49-F238E27FC236}">
                <a16:creationId xmlns:a16="http://schemas.microsoft.com/office/drawing/2014/main" id="{49EF74F3-BEA9-1737-6890-4EB6E687F09F}"/>
              </a:ext>
            </a:extLst>
          </p:cNvPr>
          <p:cNvSpPr txBox="1"/>
          <p:nvPr/>
        </p:nvSpPr>
        <p:spPr>
          <a:xfrm>
            <a:off x="279362" y="1384226"/>
            <a:ext cx="4828856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pt-BR" sz="3600" dirty="0"/>
              <a:t>Intenção de Registro de preços</a:t>
            </a:r>
          </a:p>
        </p:txBody>
      </p:sp>
      <p:sp>
        <p:nvSpPr>
          <p:cNvPr id="27" name="Balão de Fala: Retângulo 26">
            <a:extLst>
              <a:ext uri="{FF2B5EF4-FFF2-40B4-BE49-F238E27FC236}">
                <a16:creationId xmlns:a16="http://schemas.microsoft.com/office/drawing/2014/main" id="{D696A1E4-7B6E-E506-EB58-6F80D0EDEBB5}"/>
              </a:ext>
            </a:extLst>
          </p:cNvPr>
          <p:cNvSpPr/>
          <p:nvPr/>
        </p:nvSpPr>
        <p:spPr>
          <a:xfrm>
            <a:off x="4267656" y="4687428"/>
            <a:ext cx="3217603" cy="1323438"/>
          </a:xfrm>
          <a:prstGeom prst="wedgeRectCallout">
            <a:avLst>
              <a:gd name="adj1" fmla="val -59664"/>
              <a:gd name="adj2" fmla="val -5863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 órgãos da Administração devem ser comunicados dos atos preparatórios do Registro de Preços!!!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47B6405-0B5F-6E48-DAE7-AE695C198198}"/>
              </a:ext>
            </a:extLst>
          </p:cNvPr>
          <p:cNvSpPr txBox="1"/>
          <p:nvPr/>
        </p:nvSpPr>
        <p:spPr>
          <a:xfrm>
            <a:off x="6128536" y="3673993"/>
            <a:ext cx="182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Fase preparatória</a:t>
            </a:r>
          </a:p>
        </p:txBody>
      </p:sp>
    </p:spTree>
    <p:extLst>
      <p:ext uri="{BB962C8B-B14F-4D97-AF65-F5344CB8AC3E}">
        <p14:creationId xmlns:p14="http://schemas.microsoft.com/office/powerpoint/2010/main" val="7587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">
            <a:extLst>
              <a:ext uri="{FF2B5EF4-FFF2-40B4-BE49-F238E27FC236}">
                <a16:creationId xmlns:a16="http://schemas.microsoft.com/office/drawing/2014/main" id="{4E6441AC-22A9-43EB-8E17-C48807D6173A}"/>
              </a:ext>
            </a:extLst>
          </p:cNvPr>
          <p:cNvSpPr/>
          <p:nvPr/>
        </p:nvSpPr>
        <p:spPr>
          <a:xfrm>
            <a:off x="6717910" y="1043831"/>
            <a:ext cx="3602135" cy="2952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extrusionOk="0">
                <a:moveTo>
                  <a:pt x="12672" y="19901"/>
                </a:moveTo>
                <a:cubicBezTo>
                  <a:pt x="12330" y="19901"/>
                  <a:pt x="12033" y="20108"/>
                  <a:pt x="11919" y="20406"/>
                </a:cubicBezTo>
                <a:lnTo>
                  <a:pt x="4270" y="20406"/>
                </a:lnTo>
                <a:cubicBezTo>
                  <a:pt x="2306" y="20406"/>
                  <a:pt x="708" y="18800"/>
                  <a:pt x="708" y="16826"/>
                </a:cubicBezTo>
                <a:lnTo>
                  <a:pt x="708" y="4270"/>
                </a:lnTo>
                <a:cubicBezTo>
                  <a:pt x="708" y="2295"/>
                  <a:pt x="2306" y="689"/>
                  <a:pt x="4270" y="689"/>
                </a:cubicBezTo>
                <a:lnTo>
                  <a:pt x="16759" y="689"/>
                </a:lnTo>
                <a:cubicBezTo>
                  <a:pt x="18723" y="689"/>
                  <a:pt x="20321" y="2295"/>
                  <a:pt x="20321" y="4270"/>
                </a:cubicBezTo>
                <a:lnTo>
                  <a:pt x="20321" y="11179"/>
                </a:lnTo>
                <a:lnTo>
                  <a:pt x="20070" y="11179"/>
                </a:lnTo>
                <a:cubicBezTo>
                  <a:pt x="19842" y="11179"/>
                  <a:pt x="19728" y="11408"/>
                  <a:pt x="19819" y="11615"/>
                </a:cubicBezTo>
                <a:lnTo>
                  <a:pt x="20413" y="12671"/>
                </a:lnTo>
                <a:cubicBezTo>
                  <a:pt x="20527" y="12854"/>
                  <a:pt x="20801" y="12854"/>
                  <a:pt x="20892" y="12671"/>
                </a:cubicBezTo>
                <a:lnTo>
                  <a:pt x="21486" y="11615"/>
                </a:lnTo>
                <a:cubicBezTo>
                  <a:pt x="21600" y="11431"/>
                  <a:pt x="21463" y="11179"/>
                  <a:pt x="21235" y="11179"/>
                </a:cubicBezTo>
                <a:lnTo>
                  <a:pt x="20984" y="11179"/>
                </a:lnTo>
                <a:lnTo>
                  <a:pt x="20984" y="4270"/>
                </a:lnTo>
                <a:cubicBezTo>
                  <a:pt x="20984" y="1905"/>
                  <a:pt x="19088" y="0"/>
                  <a:pt x="16737" y="0"/>
                </a:cubicBezTo>
                <a:lnTo>
                  <a:pt x="4247" y="0"/>
                </a:lnTo>
                <a:cubicBezTo>
                  <a:pt x="1895" y="0"/>
                  <a:pt x="0" y="1905"/>
                  <a:pt x="0" y="4270"/>
                </a:cubicBezTo>
                <a:lnTo>
                  <a:pt x="0" y="16826"/>
                </a:lnTo>
                <a:cubicBezTo>
                  <a:pt x="0" y="19190"/>
                  <a:pt x="1895" y="21095"/>
                  <a:pt x="4247" y="21095"/>
                </a:cubicBezTo>
                <a:lnTo>
                  <a:pt x="11896" y="21095"/>
                </a:lnTo>
                <a:cubicBezTo>
                  <a:pt x="12033" y="21393"/>
                  <a:pt x="12307" y="21600"/>
                  <a:pt x="12650" y="21600"/>
                </a:cubicBezTo>
                <a:cubicBezTo>
                  <a:pt x="13106" y="21600"/>
                  <a:pt x="13494" y="21233"/>
                  <a:pt x="13494" y="20751"/>
                </a:cubicBezTo>
                <a:cubicBezTo>
                  <a:pt x="13494" y="20269"/>
                  <a:pt x="13152" y="19901"/>
                  <a:pt x="12672" y="199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6C787F12-0E14-4DF0-832A-7FB52073ECEA}"/>
              </a:ext>
            </a:extLst>
          </p:cNvPr>
          <p:cNvSpPr/>
          <p:nvPr/>
        </p:nvSpPr>
        <p:spPr>
          <a:xfrm>
            <a:off x="4447524" y="2961211"/>
            <a:ext cx="3602135" cy="3060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20891" y="8608"/>
                </a:moveTo>
                <a:cubicBezTo>
                  <a:pt x="20777" y="8424"/>
                  <a:pt x="20503" y="8424"/>
                  <a:pt x="20411" y="8608"/>
                </a:cubicBezTo>
                <a:lnTo>
                  <a:pt x="19817" y="9664"/>
                </a:lnTo>
                <a:cubicBezTo>
                  <a:pt x="19703" y="9847"/>
                  <a:pt x="19840" y="10100"/>
                  <a:pt x="20069" y="10100"/>
                </a:cubicBezTo>
                <a:lnTo>
                  <a:pt x="20320" y="10100"/>
                </a:lnTo>
                <a:lnTo>
                  <a:pt x="20320" y="17331"/>
                </a:lnTo>
                <a:cubicBezTo>
                  <a:pt x="20320" y="19305"/>
                  <a:pt x="18720" y="20911"/>
                  <a:pt x="16754" y="20911"/>
                </a:cubicBezTo>
                <a:lnTo>
                  <a:pt x="4251" y="20911"/>
                </a:lnTo>
                <a:cubicBezTo>
                  <a:pt x="2286" y="20911"/>
                  <a:pt x="686" y="19305"/>
                  <a:pt x="686" y="17331"/>
                </a:cubicBezTo>
                <a:lnTo>
                  <a:pt x="686" y="4774"/>
                </a:lnTo>
                <a:cubicBezTo>
                  <a:pt x="686" y="2800"/>
                  <a:pt x="2286" y="1194"/>
                  <a:pt x="4251" y="1194"/>
                </a:cubicBezTo>
                <a:lnTo>
                  <a:pt x="12069" y="1194"/>
                </a:lnTo>
                <a:cubicBezTo>
                  <a:pt x="12206" y="1492"/>
                  <a:pt x="12480" y="1699"/>
                  <a:pt x="12823" y="1699"/>
                </a:cubicBezTo>
                <a:cubicBezTo>
                  <a:pt x="13280" y="1699"/>
                  <a:pt x="13669" y="1331"/>
                  <a:pt x="13669" y="849"/>
                </a:cubicBezTo>
                <a:cubicBezTo>
                  <a:pt x="13669" y="367"/>
                  <a:pt x="13303" y="0"/>
                  <a:pt x="12823" y="0"/>
                </a:cubicBezTo>
                <a:cubicBezTo>
                  <a:pt x="12480" y="0"/>
                  <a:pt x="12183" y="207"/>
                  <a:pt x="12069" y="505"/>
                </a:cubicBezTo>
                <a:lnTo>
                  <a:pt x="4251" y="505"/>
                </a:lnTo>
                <a:cubicBezTo>
                  <a:pt x="1897" y="505"/>
                  <a:pt x="0" y="2410"/>
                  <a:pt x="0" y="4774"/>
                </a:cubicBezTo>
                <a:lnTo>
                  <a:pt x="0" y="17331"/>
                </a:lnTo>
                <a:cubicBezTo>
                  <a:pt x="0" y="19695"/>
                  <a:pt x="1897" y="21600"/>
                  <a:pt x="4251" y="21600"/>
                </a:cubicBezTo>
                <a:lnTo>
                  <a:pt x="16754" y="21600"/>
                </a:lnTo>
                <a:cubicBezTo>
                  <a:pt x="19109" y="21600"/>
                  <a:pt x="21006" y="19695"/>
                  <a:pt x="21006" y="17331"/>
                </a:cubicBezTo>
                <a:lnTo>
                  <a:pt x="21006" y="10077"/>
                </a:lnTo>
                <a:lnTo>
                  <a:pt x="21257" y="10077"/>
                </a:lnTo>
                <a:cubicBezTo>
                  <a:pt x="21486" y="10077"/>
                  <a:pt x="21600" y="9847"/>
                  <a:pt x="21509" y="9641"/>
                </a:cubicBezTo>
                <a:lnTo>
                  <a:pt x="20891" y="8608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0A3C58D7-7A3D-4D2B-A4FD-228BC6DA1A11}"/>
              </a:ext>
            </a:extLst>
          </p:cNvPr>
          <p:cNvSpPr/>
          <p:nvPr/>
        </p:nvSpPr>
        <p:spPr>
          <a:xfrm>
            <a:off x="8921532" y="2982823"/>
            <a:ext cx="3459186" cy="2952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20891" y="8608"/>
                </a:moveTo>
                <a:cubicBezTo>
                  <a:pt x="20777" y="8424"/>
                  <a:pt x="20503" y="8424"/>
                  <a:pt x="20411" y="8608"/>
                </a:cubicBezTo>
                <a:lnTo>
                  <a:pt x="19817" y="9664"/>
                </a:lnTo>
                <a:cubicBezTo>
                  <a:pt x="19703" y="9847"/>
                  <a:pt x="19840" y="10100"/>
                  <a:pt x="20069" y="10100"/>
                </a:cubicBezTo>
                <a:lnTo>
                  <a:pt x="20320" y="10100"/>
                </a:lnTo>
                <a:lnTo>
                  <a:pt x="20320" y="17331"/>
                </a:lnTo>
                <a:cubicBezTo>
                  <a:pt x="20320" y="19305"/>
                  <a:pt x="18720" y="20911"/>
                  <a:pt x="16754" y="20911"/>
                </a:cubicBezTo>
                <a:lnTo>
                  <a:pt x="4251" y="20911"/>
                </a:lnTo>
                <a:cubicBezTo>
                  <a:pt x="2286" y="20911"/>
                  <a:pt x="686" y="19305"/>
                  <a:pt x="686" y="17331"/>
                </a:cubicBezTo>
                <a:lnTo>
                  <a:pt x="686" y="4774"/>
                </a:lnTo>
                <a:cubicBezTo>
                  <a:pt x="686" y="2800"/>
                  <a:pt x="2286" y="1194"/>
                  <a:pt x="4251" y="1194"/>
                </a:cubicBezTo>
                <a:lnTo>
                  <a:pt x="11680" y="1194"/>
                </a:lnTo>
                <a:cubicBezTo>
                  <a:pt x="11817" y="1492"/>
                  <a:pt x="12091" y="1699"/>
                  <a:pt x="12434" y="1699"/>
                </a:cubicBezTo>
                <a:cubicBezTo>
                  <a:pt x="12891" y="1699"/>
                  <a:pt x="13280" y="1331"/>
                  <a:pt x="13280" y="849"/>
                </a:cubicBezTo>
                <a:cubicBezTo>
                  <a:pt x="13280" y="367"/>
                  <a:pt x="12914" y="0"/>
                  <a:pt x="12434" y="0"/>
                </a:cubicBezTo>
                <a:cubicBezTo>
                  <a:pt x="12091" y="0"/>
                  <a:pt x="11794" y="207"/>
                  <a:pt x="11680" y="505"/>
                </a:cubicBezTo>
                <a:lnTo>
                  <a:pt x="4251" y="505"/>
                </a:lnTo>
                <a:cubicBezTo>
                  <a:pt x="1897" y="505"/>
                  <a:pt x="0" y="2410"/>
                  <a:pt x="0" y="4774"/>
                </a:cubicBezTo>
                <a:lnTo>
                  <a:pt x="0" y="17331"/>
                </a:lnTo>
                <a:cubicBezTo>
                  <a:pt x="0" y="19695"/>
                  <a:pt x="1897" y="21600"/>
                  <a:pt x="4251" y="21600"/>
                </a:cubicBezTo>
                <a:lnTo>
                  <a:pt x="16754" y="21600"/>
                </a:lnTo>
                <a:cubicBezTo>
                  <a:pt x="19109" y="21600"/>
                  <a:pt x="21006" y="19695"/>
                  <a:pt x="21006" y="17331"/>
                </a:cubicBezTo>
                <a:lnTo>
                  <a:pt x="21006" y="10077"/>
                </a:lnTo>
                <a:lnTo>
                  <a:pt x="21257" y="10077"/>
                </a:lnTo>
                <a:cubicBezTo>
                  <a:pt x="21486" y="10077"/>
                  <a:pt x="21600" y="9847"/>
                  <a:pt x="21509" y="9641"/>
                </a:cubicBezTo>
                <a:lnTo>
                  <a:pt x="20891" y="8608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21D96D-3557-48A3-AD6A-9D88B0FC20FC}"/>
              </a:ext>
            </a:extLst>
          </p:cNvPr>
          <p:cNvGrpSpPr/>
          <p:nvPr/>
        </p:nvGrpSpPr>
        <p:grpSpPr>
          <a:xfrm>
            <a:off x="6969877" y="1209801"/>
            <a:ext cx="3098200" cy="2150875"/>
            <a:chOff x="8921977" y="1646347"/>
            <a:chExt cx="2926080" cy="151618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88F3FB-50D0-4D0A-8C86-4CE4DE36B5F7}"/>
                </a:ext>
              </a:extLst>
            </p:cNvPr>
            <p:cNvSpPr txBox="1"/>
            <p:nvPr/>
          </p:nvSpPr>
          <p:spPr>
            <a:xfrm>
              <a:off x="8921977" y="1646347"/>
              <a:ext cx="2926080" cy="28204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/>
              <a:r>
                <a:rPr lang="pt-BR" sz="2000" b="1" dirty="0"/>
                <a:t>       </a:t>
              </a:r>
              <a:r>
                <a:rPr lang="pt-BR" b="1" dirty="0"/>
                <a:t>adequação do preç</a:t>
              </a:r>
              <a:r>
                <a:rPr lang="pt-BR" sz="2000" b="1" dirty="0"/>
                <a:t>o</a:t>
              </a:r>
              <a:endParaRPr lang="pt-BR" sz="2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D322AA-E0B2-4706-9A75-20A98E4AFFA8}"/>
                </a:ext>
              </a:extLst>
            </p:cNvPr>
            <p:cNvSpPr txBox="1"/>
            <p:nvPr/>
          </p:nvSpPr>
          <p:spPr>
            <a:xfrm>
              <a:off x="8921977" y="1925881"/>
              <a:ext cx="2782432" cy="123665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pt-BR" dirty="0"/>
                <a:t>demonstração de que os valores registrados estão compatíveis com os valores praticados pelo mercado na forma do art. 23.</a:t>
              </a: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B017CA-3405-449B-ACD6-242E2D98BFD0}"/>
              </a:ext>
            </a:extLst>
          </p:cNvPr>
          <p:cNvGrpSpPr/>
          <p:nvPr/>
        </p:nvGrpSpPr>
        <p:grpSpPr>
          <a:xfrm>
            <a:off x="4767059" y="3563992"/>
            <a:ext cx="2825991" cy="2427597"/>
            <a:chOff x="8921976" y="1666710"/>
            <a:chExt cx="3726481" cy="158770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2C4CD2-5871-4B59-8759-36ADEE06BC2D}"/>
                </a:ext>
              </a:extLst>
            </p:cNvPr>
            <p:cNvSpPr txBox="1"/>
            <p:nvPr/>
          </p:nvSpPr>
          <p:spPr>
            <a:xfrm>
              <a:off x="8921977" y="1666710"/>
              <a:ext cx="2367632" cy="26168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/>
                <a:t>Justificativa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6BB6D6-D7C0-42EF-AA4B-AFF5229B0BCD}"/>
                </a:ext>
              </a:extLst>
            </p:cNvPr>
            <p:cNvSpPr txBox="1"/>
            <p:nvPr/>
          </p:nvSpPr>
          <p:spPr>
            <a:xfrm>
              <a:off x="8921976" y="1925881"/>
              <a:ext cx="3726481" cy="132853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/>
              <a:r>
                <a:rPr lang="pt-BR" dirty="0"/>
                <a:t>justificativa da vantagem da adesão, inclusive em situações de provável desabastecimento ou descontinuidade de serviço público;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D766A6F-806C-453E-AB35-E679406F376C}"/>
              </a:ext>
            </a:extLst>
          </p:cNvPr>
          <p:cNvGrpSpPr/>
          <p:nvPr/>
        </p:nvGrpSpPr>
        <p:grpSpPr>
          <a:xfrm>
            <a:off x="9260809" y="3293063"/>
            <a:ext cx="2744086" cy="1903788"/>
            <a:chOff x="8921977" y="1527027"/>
            <a:chExt cx="2948826" cy="107942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BCA386-4AFB-4B26-B6B3-E4A294044453}"/>
                </a:ext>
              </a:extLst>
            </p:cNvPr>
            <p:cNvSpPr txBox="1"/>
            <p:nvPr/>
          </p:nvSpPr>
          <p:spPr>
            <a:xfrm>
              <a:off x="8921977" y="1527027"/>
              <a:ext cx="2367632" cy="40136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/>
                <a:t>Aceitação do Gerenciador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77AEDA-9A2C-4408-9708-BC5F218A1A22}"/>
                </a:ext>
              </a:extLst>
            </p:cNvPr>
            <p:cNvSpPr txBox="1"/>
            <p:nvPr/>
          </p:nvSpPr>
          <p:spPr>
            <a:xfrm>
              <a:off x="8944723" y="1925881"/>
              <a:ext cx="2926080" cy="6805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pt-BR" noProof="1"/>
                <a:t>prévias consulta e aceitação do órgão ou entidade gerenciadora e do fornecedor.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3B1171FE-A897-4024-B5DD-2C0EBFE12A42}"/>
              </a:ext>
            </a:extLst>
          </p:cNvPr>
          <p:cNvGrpSpPr/>
          <p:nvPr/>
        </p:nvGrpSpPr>
        <p:grpSpPr>
          <a:xfrm>
            <a:off x="838200" y="1586182"/>
            <a:ext cx="3602135" cy="4205638"/>
            <a:chOff x="0" y="234441"/>
            <a:chExt cx="3602135" cy="4205638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63C036C2-5728-43B2-9B29-65A87C6C352D}"/>
                </a:ext>
              </a:extLst>
            </p:cNvPr>
            <p:cNvSpPr/>
            <p:nvPr/>
          </p:nvSpPr>
          <p:spPr>
            <a:xfrm>
              <a:off x="0" y="234441"/>
              <a:ext cx="3602135" cy="42056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0DFA05C2-7AE6-4F41-A65F-9D1711C902AA}"/>
                </a:ext>
              </a:extLst>
            </p:cNvPr>
            <p:cNvSpPr txBox="1"/>
            <p:nvPr/>
          </p:nvSpPr>
          <p:spPr>
            <a:xfrm>
              <a:off x="0" y="234441"/>
              <a:ext cx="3602135" cy="420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68" tIns="25400" rIns="142240" bIns="25400" numCol="1" spcCol="1270" anchor="t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pt-BR" sz="32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pt-BR" kern="1200" dirty="0"/>
                <a:t>Imprevisibilidade do quantitativo impacta na </a:t>
              </a:r>
              <a:r>
                <a:rPr lang="pt-BR" b="1" kern="1200" dirty="0"/>
                <a:t>economia de escala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pt-BR" kern="1200" dirty="0"/>
                <a:t>Limita a concorrência . </a:t>
              </a:r>
              <a:r>
                <a:rPr lang="pt-BR" b="1" kern="1200" dirty="0"/>
                <a:t>Fornecedores que poderiam ter participado se soubessem do volume</a:t>
              </a:r>
              <a:r>
                <a:rPr lang="pt-BR" kern="1200" dirty="0"/>
                <a:t> que iria ser contratado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pt-BR" kern="1200" dirty="0"/>
                <a:t>Permite </a:t>
              </a:r>
              <a:r>
                <a:rPr lang="pt-BR" b="1" kern="1200" dirty="0"/>
                <a:t>compras não planejadas, tentando encaixar contratações sem relacionar com as reais necessidades </a:t>
              </a:r>
              <a:r>
                <a:rPr lang="pt-BR" kern="1200" dirty="0"/>
                <a:t>da entidade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pt-BR" sz="2000" kern="1200" dirty="0"/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BA8A6F7D-4900-4C75-84DE-1AD066E16162}"/>
              </a:ext>
            </a:extLst>
          </p:cNvPr>
          <p:cNvGrpSpPr/>
          <p:nvPr/>
        </p:nvGrpSpPr>
        <p:grpSpPr>
          <a:xfrm>
            <a:off x="897965" y="1269194"/>
            <a:ext cx="3482604" cy="713564"/>
            <a:chOff x="13217" y="0"/>
            <a:chExt cx="3482604" cy="713564"/>
          </a:xfrm>
        </p:grpSpPr>
        <p:sp>
          <p:nvSpPr>
            <p:cNvPr id="50" name="Retângulo: Cantos Arredondados 49">
              <a:extLst>
                <a:ext uri="{FF2B5EF4-FFF2-40B4-BE49-F238E27FC236}">
                  <a16:creationId xmlns:a16="http://schemas.microsoft.com/office/drawing/2014/main" id="{31D4F522-9F0F-43BB-8976-0B381004512D}"/>
                </a:ext>
              </a:extLst>
            </p:cNvPr>
            <p:cNvSpPr/>
            <p:nvPr/>
          </p:nvSpPr>
          <p:spPr>
            <a:xfrm>
              <a:off x="13217" y="0"/>
              <a:ext cx="3482604" cy="71356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1" name="Retângulo: Cantos Arredondados 4">
              <a:extLst>
                <a:ext uri="{FF2B5EF4-FFF2-40B4-BE49-F238E27FC236}">
                  <a16:creationId xmlns:a16="http://schemas.microsoft.com/office/drawing/2014/main" id="{58B9551B-242E-460D-B370-9B385388D382}"/>
                </a:ext>
              </a:extLst>
            </p:cNvPr>
            <p:cNvSpPr txBox="1"/>
            <p:nvPr/>
          </p:nvSpPr>
          <p:spPr>
            <a:xfrm>
              <a:off x="48050" y="34833"/>
              <a:ext cx="3412938" cy="643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kern="1200" dirty="0"/>
                <a:t>Carona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179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7D490-F85B-4532-97C3-0A3901F5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3D1DA8-9B1D-40F2-A20C-1AFBF4F4B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350" y="1058538"/>
            <a:ext cx="8915400" cy="377762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000" kern="150" dirty="0">
                <a:solidFill>
                  <a:srgbClr val="003366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As adesões, por carona, não podem exceder a 50% do registrado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12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t-BR" sz="16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BFDCAB1-8816-4C88-A83F-7E0E4B647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77621"/>
              </p:ext>
            </p:extLst>
          </p:nvPr>
        </p:nvGraphicFramePr>
        <p:xfrm>
          <a:off x="1123950" y="1685291"/>
          <a:ext cx="82423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575">
                  <a:extLst>
                    <a:ext uri="{9D8B030D-6E8A-4147-A177-3AD203B41FA5}">
                      <a16:colId xmlns:a16="http://schemas.microsoft.com/office/drawing/2014/main" val="1507429029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1698316765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3256677850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3601617617"/>
                    </a:ext>
                  </a:extLst>
                </a:gridCol>
              </a:tblGrid>
              <a:tr h="773206">
                <a:tc>
                  <a:txBody>
                    <a:bodyPr/>
                    <a:lstStyle/>
                    <a:p>
                      <a:r>
                        <a:rPr lang="pt-BR" sz="2400" dirty="0"/>
                        <a:t>item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Órgãos participantes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máximo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Carona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7758"/>
                  </a:ext>
                </a:extLst>
              </a:tr>
              <a:tr h="2147794">
                <a:tc>
                  <a:txBody>
                    <a:bodyPr/>
                    <a:lstStyle/>
                    <a:p>
                      <a:r>
                        <a:rPr lang="pt-BR" sz="2400" dirty="0"/>
                        <a:t>Tesoura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00B050"/>
                          </a:solidFill>
                        </a:rPr>
                        <a:t>Secretaria 1 (</a:t>
                      </a:r>
                      <a:r>
                        <a:rPr lang="pt-BR" sz="2400" b="1" dirty="0" err="1">
                          <a:solidFill>
                            <a:srgbClr val="00B050"/>
                          </a:solidFill>
                        </a:rPr>
                        <a:t>gerenc</a:t>
                      </a:r>
                      <a:r>
                        <a:rPr lang="pt-BR" sz="24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r>
                        <a:rPr lang="pt-BR" sz="2400" dirty="0"/>
                        <a:t>Secretaria 2 ( part.)</a:t>
                      </a:r>
                    </a:p>
                    <a:p>
                      <a:r>
                        <a:rPr lang="pt-BR" sz="2400" dirty="0"/>
                        <a:t>Secretaria 3 (part.)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1.000 unidades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Prefeitura 1</a:t>
                      </a:r>
                    </a:p>
                    <a:p>
                      <a:r>
                        <a:rPr lang="pt-BR" sz="2400" dirty="0"/>
                        <a:t>500 unidades</a:t>
                      </a:r>
                    </a:p>
                    <a:p>
                      <a:endParaRPr lang="pt-BR" sz="2400" dirty="0"/>
                    </a:p>
                    <a:p>
                      <a:r>
                        <a:rPr lang="pt-BR" sz="2400" dirty="0"/>
                        <a:t>prefeitura 2</a:t>
                      </a:r>
                    </a:p>
                    <a:p>
                      <a:r>
                        <a:rPr lang="pt-BR" sz="2400" dirty="0"/>
                        <a:t>500 unidades</a:t>
                      </a:r>
                    </a:p>
                    <a:p>
                      <a:endParaRPr lang="pt-BR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36751"/>
                  </a:ext>
                </a:extLst>
              </a:tr>
            </a:tbl>
          </a:graphicData>
        </a:graphic>
      </p:graphicFrame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7E87226A-AEA2-E573-89EA-85B9D9850111}"/>
              </a:ext>
            </a:extLst>
          </p:cNvPr>
          <p:cNvSpPr/>
          <p:nvPr/>
        </p:nvSpPr>
        <p:spPr>
          <a:xfrm>
            <a:off x="9381930" y="1785389"/>
            <a:ext cx="2484730" cy="1072111"/>
          </a:xfrm>
          <a:prstGeom prst="wedgeRectCallout">
            <a:avLst>
              <a:gd name="adj1" fmla="val -77183"/>
              <a:gd name="adj2" fmla="val -7942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Deve ser calculada para cada item registrado</a:t>
            </a:r>
          </a:p>
        </p:txBody>
      </p:sp>
    </p:spTree>
    <p:extLst>
      <p:ext uri="{BB962C8B-B14F-4D97-AF65-F5344CB8AC3E}">
        <p14:creationId xmlns:p14="http://schemas.microsoft.com/office/powerpoint/2010/main" val="389435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7D490-F85B-4532-97C3-0A3901F5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3D1DA8-9B1D-40F2-A20C-1AFBF4F4B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87" y="762000"/>
            <a:ext cx="8915400" cy="377762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000" kern="150" dirty="0">
                <a:solidFill>
                  <a:srgbClr val="003366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As adesões totais não podem exceder ao dobro do total registrado, por item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t-BR" sz="16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3899F2F-3A89-4E28-AEAA-B302DBA75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81388"/>
              </p:ext>
            </p:extLst>
          </p:nvPr>
        </p:nvGraphicFramePr>
        <p:xfrm>
          <a:off x="1184470" y="1386281"/>
          <a:ext cx="9245600" cy="457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20735442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72630097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859902576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107040896"/>
                    </a:ext>
                  </a:extLst>
                </a:gridCol>
              </a:tblGrid>
              <a:tr h="829476">
                <a:tc>
                  <a:txBody>
                    <a:bodyPr/>
                    <a:lstStyle/>
                    <a:p>
                      <a:r>
                        <a:rPr lang="pt-BR" sz="2400" dirty="0"/>
                        <a:t>Item 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Órgãos participantes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Máximo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Carona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60369"/>
                  </a:ext>
                </a:extLst>
              </a:tr>
              <a:tr h="1895944">
                <a:tc>
                  <a:txBody>
                    <a:bodyPr/>
                    <a:lstStyle/>
                    <a:p>
                      <a:r>
                        <a:rPr lang="pt-BR" sz="2400" dirty="0"/>
                        <a:t>Tesoura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rgbClr val="00B050"/>
                          </a:solidFill>
                        </a:rPr>
                        <a:t>Secretaria 1 (</a:t>
                      </a:r>
                      <a:r>
                        <a:rPr lang="pt-BR" sz="2400" b="1" dirty="0" err="1">
                          <a:solidFill>
                            <a:srgbClr val="00B050"/>
                          </a:solidFill>
                        </a:rPr>
                        <a:t>gerenc</a:t>
                      </a:r>
                      <a:r>
                        <a:rPr lang="pt-BR" sz="24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r>
                        <a:rPr lang="pt-BR" sz="2400" dirty="0"/>
                        <a:t>Secretaria 2 ( part.)</a:t>
                      </a:r>
                    </a:p>
                    <a:p>
                      <a:r>
                        <a:rPr lang="pt-BR" sz="2400" dirty="0"/>
                        <a:t>Secretaria 3 (part.)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1.000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Prefeitura 1: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Prefeitura 2: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Prefeitura 3: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Prefeitura 4: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strike="sngStrike" dirty="0">
                          <a:solidFill>
                            <a:srgbClr val="C00000"/>
                          </a:solidFill>
                        </a:rPr>
                        <a:t>Prefeitura 5: 500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7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62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89EFA-7FC1-F07D-01B5-7E34EB822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1902C-3304-6695-ABB3-CEF5B5CB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B5E4EC-AC5F-E99E-2628-B7D8AC45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87" y="762000"/>
            <a:ext cx="8915400" cy="377762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000" kern="150" dirty="0">
                <a:solidFill>
                  <a:srgbClr val="003366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Exceção: As adesões totais podem exceder ao dobro do total registrado, em caso de transferência voluntária, para execução de programa ou projeto federal, desde comprovada a compatibilidade dos preços na forma do art. 23 da Lei 14.133/21.</a:t>
            </a: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t-BR" sz="16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3FD76F0-9E7F-9823-A01D-0A9A09DC2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17000"/>
              </p:ext>
            </p:extLst>
          </p:nvPr>
        </p:nvGraphicFramePr>
        <p:xfrm>
          <a:off x="1584520" y="2127084"/>
          <a:ext cx="9245600" cy="396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20735442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72630097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859902576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107040896"/>
                    </a:ext>
                  </a:extLst>
                </a:gridCol>
              </a:tblGrid>
              <a:tr h="829476">
                <a:tc>
                  <a:txBody>
                    <a:bodyPr/>
                    <a:lstStyle/>
                    <a:p>
                      <a:r>
                        <a:rPr lang="pt-BR" sz="2000" dirty="0"/>
                        <a:t>Item 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Órgãos participantes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Máximo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Carona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60369"/>
                  </a:ext>
                </a:extLst>
              </a:tr>
              <a:tr h="1895944">
                <a:tc>
                  <a:txBody>
                    <a:bodyPr/>
                    <a:lstStyle/>
                    <a:p>
                      <a:r>
                        <a:rPr lang="pt-BR" sz="2000" dirty="0"/>
                        <a:t>Tesoura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Secretaria 1 (</a:t>
                      </a:r>
                      <a:r>
                        <a:rPr lang="pt-BR" sz="2000" b="1" dirty="0" err="1">
                          <a:solidFill>
                            <a:srgbClr val="00B050"/>
                          </a:solidFill>
                        </a:rPr>
                        <a:t>gerenc</a:t>
                      </a:r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r>
                        <a:rPr lang="pt-BR" sz="2000" dirty="0"/>
                        <a:t>Secretaria 2 ( part.)</a:t>
                      </a:r>
                    </a:p>
                    <a:p>
                      <a:r>
                        <a:rPr lang="pt-BR" sz="2000" dirty="0"/>
                        <a:t>Secretaria 3 (part.)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Prefeitura 1: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2: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3: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4: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5: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6: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7: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strike="sngStrike" dirty="0">
                          <a:solidFill>
                            <a:srgbClr val="FF0000"/>
                          </a:solidFill>
                        </a:rPr>
                        <a:t>Prefeitura X: 600</a:t>
                      </a:r>
                      <a:endParaRPr lang="pt-BR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strike="sngStrik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7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428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CD966-32D8-5CC5-7944-E46586B85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19DC0-1A7C-65B0-5BE0-4C292EC0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sz="2400" b="1" kern="15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</a:br>
            <a:r>
              <a:rPr lang="pt-BR" sz="2400" b="1" kern="150" dirty="0">
                <a:solidFill>
                  <a:srgbClr val="008080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Registro de Preços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3E3D33-1128-CAC5-B0BA-1A9DD46D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87" y="762000"/>
            <a:ext cx="8915400" cy="377762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000" kern="150" dirty="0">
                <a:solidFill>
                  <a:srgbClr val="003366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Exceção: As adesões totais podem exceder ao dobro do total registrado, em caso de aquisição emergencial de medicamento ou material de consumo médico-hospitalar, em ATA gerenciada pelo Min. Saúde.</a:t>
            </a: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t-BR" sz="16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2A4314A-40E5-445B-C117-EA9F77E7F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08221"/>
              </p:ext>
            </p:extLst>
          </p:nvPr>
        </p:nvGraphicFramePr>
        <p:xfrm>
          <a:off x="1584520" y="2127084"/>
          <a:ext cx="9245600" cy="396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120735442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72630097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859902576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107040896"/>
                    </a:ext>
                  </a:extLst>
                </a:gridCol>
              </a:tblGrid>
              <a:tr h="829476">
                <a:tc>
                  <a:txBody>
                    <a:bodyPr/>
                    <a:lstStyle/>
                    <a:p>
                      <a:r>
                        <a:rPr lang="pt-BR" sz="2000" dirty="0"/>
                        <a:t>Item 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Órgãos participantes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Máximo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Carona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60369"/>
                  </a:ext>
                </a:extLst>
              </a:tr>
              <a:tr h="1895944">
                <a:tc>
                  <a:txBody>
                    <a:bodyPr/>
                    <a:lstStyle/>
                    <a:p>
                      <a:r>
                        <a:rPr lang="pt-BR" sz="2000" dirty="0"/>
                        <a:t>Medicamento</a:t>
                      </a:r>
                    </a:p>
                    <a:p>
                      <a:endParaRPr lang="pt-BR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Secretaria 1 (</a:t>
                      </a:r>
                      <a:r>
                        <a:rPr lang="pt-BR" sz="2000" b="1" dirty="0" err="1">
                          <a:solidFill>
                            <a:srgbClr val="00B050"/>
                          </a:solidFill>
                        </a:rPr>
                        <a:t>gerenc</a:t>
                      </a:r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r>
                        <a:rPr lang="pt-BR" sz="2000" dirty="0"/>
                        <a:t>Secretaria 2 ( part.)</a:t>
                      </a:r>
                    </a:p>
                    <a:p>
                      <a:r>
                        <a:rPr lang="pt-BR" sz="2000" dirty="0"/>
                        <a:t>Secretaria 3 (part.)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Prefeitura 1: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2: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3: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4: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5: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6: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Prefeitura 7: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strike="sngStrike" dirty="0">
                          <a:solidFill>
                            <a:srgbClr val="FF0000"/>
                          </a:solidFill>
                        </a:rPr>
                        <a:t>Prefeitura X: 600</a:t>
                      </a:r>
                      <a:endParaRPr lang="pt-BR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strike="sngStrik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79669"/>
                  </a:ext>
                </a:extLst>
              </a:tr>
            </a:tbl>
          </a:graphicData>
        </a:graphic>
      </p:graphicFrame>
      <p:pic>
        <p:nvPicPr>
          <p:cNvPr id="6" name="Imagem 5" descr="Garrafa de plástico&#10;&#10;O conteúdo gerado por IA pode estar incorreto.">
            <a:extLst>
              <a:ext uri="{FF2B5EF4-FFF2-40B4-BE49-F238E27FC236}">
                <a16:creationId xmlns:a16="http://schemas.microsoft.com/office/drawing/2014/main" id="{BDECB222-753A-8D4C-F3AA-BD9D09ADA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14500" y="3335579"/>
            <a:ext cx="16637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53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7D490-F85B-4532-97C3-0A3901F5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495300"/>
            <a:ext cx="10464605" cy="1188370"/>
          </a:xfrm>
        </p:spPr>
        <p:txBody>
          <a:bodyPr>
            <a:normAutofit/>
          </a:bodyPr>
          <a:lstStyle/>
          <a:p>
            <a:pPr algn="ctr"/>
            <a:r>
              <a:rPr lang="pt-B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pode aderir a Ata gerenciada por Município? Município pode aderir a ATA de outro ente municipal?</a:t>
            </a:r>
          </a:p>
        </p:txBody>
      </p:sp>
      <p:grpSp>
        <p:nvGrpSpPr>
          <p:cNvPr id="6" name="Group 94">
            <a:extLst>
              <a:ext uri="{FF2B5EF4-FFF2-40B4-BE49-F238E27FC236}">
                <a16:creationId xmlns:a16="http://schemas.microsoft.com/office/drawing/2014/main" id="{B87956E9-C5D9-4747-A110-5961CBC6D97B}"/>
              </a:ext>
            </a:extLst>
          </p:cNvPr>
          <p:cNvGrpSpPr/>
          <p:nvPr/>
        </p:nvGrpSpPr>
        <p:grpSpPr>
          <a:xfrm>
            <a:off x="161924" y="1333500"/>
            <a:ext cx="11591925" cy="4966301"/>
            <a:chOff x="497150" y="1083076"/>
            <a:chExt cx="3258103" cy="4820574"/>
          </a:xfrm>
        </p:grpSpPr>
        <p:sp>
          <p:nvSpPr>
            <p:cNvPr id="7" name="Freeform: Shape 95">
              <a:extLst>
                <a:ext uri="{FF2B5EF4-FFF2-40B4-BE49-F238E27FC236}">
                  <a16:creationId xmlns:a16="http://schemas.microsoft.com/office/drawing/2014/main" id="{21FF194B-35DD-4088-935B-4D5188ABCC8F}"/>
                </a:ext>
              </a:extLst>
            </p:cNvPr>
            <p:cNvSpPr/>
            <p:nvPr/>
          </p:nvSpPr>
          <p:spPr>
            <a:xfrm rot="10800000">
              <a:off x="497150" y="1083076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96">
              <a:extLst>
                <a:ext uri="{FF2B5EF4-FFF2-40B4-BE49-F238E27FC236}">
                  <a16:creationId xmlns:a16="http://schemas.microsoft.com/office/drawing/2014/main" id="{4E8AEB28-1AE7-4CBB-BF98-46DA24A8EC17}"/>
                </a:ext>
              </a:extLst>
            </p:cNvPr>
            <p:cNvSpPr/>
            <p:nvPr/>
          </p:nvSpPr>
          <p:spPr>
            <a:xfrm>
              <a:off x="2565645" y="4714042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: Rounded Corners 97">
              <a:extLst>
                <a:ext uri="{FF2B5EF4-FFF2-40B4-BE49-F238E27FC236}">
                  <a16:creationId xmlns:a16="http://schemas.microsoft.com/office/drawing/2014/main" id="{150C2073-D7CA-4A2F-B777-14189240499C}"/>
                </a:ext>
              </a:extLst>
            </p:cNvPr>
            <p:cNvSpPr/>
            <p:nvPr/>
          </p:nvSpPr>
          <p:spPr>
            <a:xfrm>
              <a:off x="701336" y="1287262"/>
              <a:ext cx="2849732" cy="4412202"/>
            </a:xfrm>
            <a:prstGeom prst="roundRect">
              <a:avLst>
                <a:gd name="adj" fmla="val 919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: Shape 98">
              <a:extLst>
                <a:ext uri="{FF2B5EF4-FFF2-40B4-BE49-F238E27FC236}">
                  <a16:creationId xmlns:a16="http://schemas.microsoft.com/office/drawing/2014/main" id="{A9754A5C-F7FC-44AF-A8CB-FBEB4FB136F3}"/>
                </a:ext>
              </a:extLst>
            </p:cNvPr>
            <p:cNvSpPr/>
            <p:nvPr/>
          </p:nvSpPr>
          <p:spPr>
            <a:xfrm rot="5400000">
              <a:off x="497150" y="1083076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: Shape 99">
              <a:extLst>
                <a:ext uri="{FF2B5EF4-FFF2-40B4-BE49-F238E27FC236}">
                  <a16:creationId xmlns:a16="http://schemas.microsoft.com/office/drawing/2014/main" id="{07B2F492-FD4D-45D7-B428-FBE19481BB78}"/>
                </a:ext>
              </a:extLst>
            </p:cNvPr>
            <p:cNvSpPr/>
            <p:nvPr/>
          </p:nvSpPr>
          <p:spPr>
            <a:xfrm rot="16200000">
              <a:off x="2565645" y="4714042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143A4F0-C8BF-42A3-AA04-9084701C348A}"/>
              </a:ext>
            </a:extLst>
          </p:cNvPr>
          <p:cNvSpPr/>
          <p:nvPr/>
        </p:nvSpPr>
        <p:spPr>
          <a:xfrm>
            <a:off x="1032070" y="1894029"/>
            <a:ext cx="96645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§ 3º A faculdade de aderir à ata de registro de preços na condição de não participante poderá ser exercida:   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(Redação dada pela Lei nº 14.770, de 2023)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I - por órgãos e entidades da Administração Pública federal, estadual, distrital e municipal, relativamente a ata de registro de preços de órgão ou entidade gerenciadora federal, estadual ou distrital; ou   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(Incluído pela Lei nº 14.770, de 2023)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II - por órgãos e entidades da Administração Pública municipal, relativamente a ata de registro de preços de órgão ou entidade gerenciadora municipal, desde que o sistema de registro de preços tenha sido formalizado mediante licitação. </a:t>
            </a:r>
          </a:p>
          <a:p>
            <a:pPr algn="ctr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79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57689-845E-59E7-9B1E-CB9A4BFD8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BE1B9-7526-F237-EC1B-8FEF80B9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495300"/>
            <a:ext cx="10464605" cy="1188370"/>
          </a:xfrm>
        </p:spPr>
        <p:txBody>
          <a:bodyPr>
            <a:normAutofit/>
          </a:bodyPr>
          <a:lstStyle/>
          <a:p>
            <a:pPr algn="ctr"/>
            <a:endParaRPr lang="pt-BR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94">
            <a:extLst>
              <a:ext uri="{FF2B5EF4-FFF2-40B4-BE49-F238E27FC236}">
                <a16:creationId xmlns:a16="http://schemas.microsoft.com/office/drawing/2014/main" id="{6C59FF79-E1EC-D286-4FC0-EA54C5CB1131}"/>
              </a:ext>
            </a:extLst>
          </p:cNvPr>
          <p:cNvGrpSpPr/>
          <p:nvPr/>
        </p:nvGrpSpPr>
        <p:grpSpPr>
          <a:xfrm>
            <a:off x="161924" y="1333500"/>
            <a:ext cx="11591925" cy="4966301"/>
            <a:chOff x="497150" y="1083076"/>
            <a:chExt cx="3258103" cy="4820574"/>
          </a:xfrm>
        </p:grpSpPr>
        <p:sp>
          <p:nvSpPr>
            <p:cNvPr id="7" name="Freeform: Shape 95">
              <a:extLst>
                <a:ext uri="{FF2B5EF4-FFF2-40B4-BE49-F238E27FC236}">
                  <a16:creationId xmlns:a16="http://schemas.microsoft.com/office/drawing/2014/main" id="{AF7E6A0B-96E8-6693-F478-AF1A01948AD2}"/>
                </a:ext>
              </a:extLst>
            </p:cNvPr>
            <p:cNvSpPr/>
            <p:nvPr/>
          </p:nvSpPr>
          <p:spPr>
            <a:xfrm rot="10800000">
              <a:off x="497150" y="1083076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96">
              <a:extLst>
                <a:ext uri="{FF2B5EF4-FFF2-40B4-BE49-F238E27FC236}">
                  <a16:creationId xmlns:a16="http://schemas.microsoft.com/office/drawing/2014/main" id="{CFB33F1B-B772-3D51-4CBE-C08EE390EAA3}"/>
                </a:ext>
              </a:extLst>
            </p:cNvPr>
            <p:cNvSpPr/>
            <p:nvPr/>
          </p:nvSpPr>
          <p:spPr>
            <a:xfrm>
              <a:off x="2565645" y="4714042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: Rounded Corners 97">
              <a:extLst>
                <a:ext uri="{FF2B5EF4-FFF2-40B4-BE49-F238E27FC236}">
                  <a16:creationId xmlns:a16="http://schemas.microsoft.com/office/drawing/2014/main" id="{4F91BD9F-EBF2-97C3-B970-D4C4E9895596}"/>
                </a:ext>
              </a:extLst>
            </p:cNvPr>
            <p:cNvSpPr/>
            <p:nvPr/>
          </p:nvSpPr>
          <p:spPr>
            <a:xfrm>
              <a:off x="701336" y="1287262"/>
              <a:ext cx="2849732" cy="4412202"/>
            </a:xfrm>
            <a:prstGeom prst="roundRect">
              <a:avLst>
                <a:gd name="adj" fmla="val 919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: Shape 98">
              <a:extLst>
                <a:ext uri="{FF2B5EF4-FFF2-40B4-BE49-F238E27FC236}">
                  <a16:creationId xmlns:a16="http://schemas.microsoft.com/office/drawing/2014/main" id="{EBD184D9-87F5-7038-98C3-FEBE59E3C177}"/>
                </a:ext>
              </a:extLst>
            </p:cNvPr>
            <p:cNvSpPr/>
            <p:nvPr/>
          </p:nvSpPr>
          <p:spPr>
            <a:xfrm rot="5400000">
              <a:off x="497150" y="1083076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: Shape 99">
              <a:extLst>
                <a:ext uri="{FF2B5EF4-FFF2-40B4-BE49-F238E27FC236}">
                  <a16:creationId xmlns:a16="http://schemas.microsoft.com/office/drawing/2014/main" id="{DE4BF7BB-C5FF-F549-6C79-D8F31B769357}"/>
                </a:ext>
              </a:extLst>
            </p:cNvPr>
            <p:cNvSpPr/>
            <p:nvPr/>
          </p:nvSpPr>
          <p:spPr>
            <a:xfrm rot="16200000">
              <a:off x="2565645" y="4714042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0D7A8F28-5446-D3B6-C482-481A71F95143}"/>
              </a:ext>
            </a:extLst>
          </p:cNvPr>
          <p:cNvSpPr/>
          <p:nvPr/>
        </p:nvSpPr>
        <p:spPr>
          <a:xfrm>
            <a:off x="1032070" y="1894029"/>
            <a:ext cx="96645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/>
              <a:t>§ 8º Será vedada aos órgãos e entidades da Administração Pública federal a adesão à ata de registro de preços gerenciada por órgão ou entidade estadual, distrital ou municipal.</a:t>
            </a: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Decreto 10.086/22</a:t>
            </a:r>
          </a:p>
          <a:p>
            <a:r>
              <a:rPr lang="pt-BR" b="1" dirty="0"/>
              <a:t>Art. 315.</a:t>
            </a:r>
            <a:r>
              <a:rPr lang="pt-BR" dirty="0"/>
              <a:t> É vedado aos órgãos e entidades de que trata o art. 1º deste Regulamento a adesão às atas de registros de preços gerenciadas por órgãos ou entidades de municípios.</a:t>
            </a:r>
          </a:p>
          <a:p>
            <a:r>
              <a:rPr lang="pt-BR" b="1" dirty="0"/>
              <a:t>Parágrafo único.</a:t>
            </a:r>
            <a:r>
              <a:rPr lang="pt-BR" dirty="0"/>
              <a:t> É permitida, mediante ato do dirigente máximo do órgão ou entidade estadual que demonstre a necessidade e a vantagem econômica, a adesão a atas de registro de preços gerenciadas pela Administração Pública dos Estados, do Distrito Federal e da União.</a:t>
            </a: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0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7D490-F85B-4532-97C3-0A3901F5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489983-52F3-40AF-A342-DF7D050CECF0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4EC44F-4D11-4D92-B7A4-5891EB1C68E1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BEE464-597B-4FDF-9C1F-3AA005B1D177}"/>
              </a:ext>
            </a:extLst>
          </p:cNvPr>
          <p:cNvSpPr txBox="1"/>
          <p:nvPr/>
        </p:nvSpPr>
        <p:spPr>
          <a:xfrm>
            <a:off x="1572737" y="882994"/>
            <a:ext cx="10239727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kern="1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Lei 14.133/21: 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Art. 11. O processo licitatório tem por objetivos:</a:t>
            </a:r>
          </a:p>
          <a:p>
            <a:pPr algn="just"/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I - assegurar a seleção da proposta apta a gerar o resultado de contratação mais vantajoso para a Administração Pública, inclusive no que se refere ao ciclo de vida do objeto;</a:t>
            </a:r>
            <a:endParaRPr lang="pt-BR" sz="1600" kern="15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23F8A2-C94C-913C-F832-2DC2F8549EC1}"/>
              </a:ext>
            </a:extLst>
          </p:cNvPr>
          <p:cNvSpPr txBox="1"/>
          <p:nvPr/>
        </p:nvSpPr>
        <p:spPr>
          <a:xfrm>
            <a:off x="1572736" y="2029356"/>
            <a:ext cx="10162063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34. O julgamento por menor preço ou maior desconto e, quando couber, por técnica e preço considerará o menor dispêndio para a Administração, atendidos os parâmetros mínimos de qualidade definidos no edital de licitação.</a:t>
            </a:r>
          </a:p>
          <a:p>
            <a:pPr algn="just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§ 1º Os custos indiretos, relacionados com as despesas de manutenção, utilização, reposição, depreciação e impacto ambiental do objeto licitado, entre outros fatores vinculados ao seu ciclo de vida, poderão ser considerados para a definição do menor dispêndio, sempre que objetivamente mensuráveis, conforme disposto em regulamento.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497387-F2B7-88A6-3EE8-2C0458EE3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36" y="4193107"/>
            <a:ext cx="6400800" cy="160278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1848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797" y="2537730"/>
            <a:ext cx="10546406" cy="590412"/>
          </a:xfrm>
        </p:spPr>
        <p:txBody>
          <a:bodyPr>
            <a:noAutofit/>
          </a:bodyPr>
          <a:lstStyle/>
          <a:p>
            <a:r>
              <a:rPr lang="pt-BR" sz="3200" dirty="0">
                <a:latin typeface="Dm sans" pitchFamily="2" charset="0"/>
                <a:cs typeface="Calibri Light"/>
              </a:rPr>
              <a:t>Muito obrigado.</a:t>
            </a:r>
          </a:p>
        </p:txBody>
      </p:sp>
      <p:pic>
        <p:nvPicPr>
          <p:cNvPr id="13" name="Imagem 12" descr="Foto em preto e branco de pessoas andando na rua&#10;&#10;Descrição gerada automaticamente">
            <a:extLst>
              <a:ext uri="{FF2B5EF4-FFF2-40B4-BE49-F238E27FC236}">
                <a16:creationId xmlns:a16="http://schemas.microsoft.com/office/drawing/2014/main" id="{01A6FE6B-14BD-0821-6808-CBCA795D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90" b="43579"/>
          <a:stretch/>
        </p:blipFill>
        <p:spPr>
          <a:xfrm>
            <a:off x="0" y="4470399"/>
            <a:ext cx="12192000" cy="238760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287F3CA-2E41-D851-803D-70DB988FCBC7}"/>
              </a:ext>
            </a:extLst>
          </p:cNvPr>
          <p:cNvSpPr txBox="1">
            <a:spLocks/>
          </p:cNvSpPr>
          <p:nvPr/>
        </p:nvSpPr>
        <p:spPr>
          <a:xfrm>
            <a:off x="7952605" y="410674"/>
            <a:ext cx="3628700" cy="590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>
              <a:solidFill>
                <a:srgbClr val="006600"/>
              </a:solidFill>
              <a:latin typeface="Dm sans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6388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5EEE-5949-E24E-C346-157534ABE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A7D69-FD21-3549-7109-C251B89A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228358-8C2C-D90E-04BC-2C27D7985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r>
              <a:rPr lang="pt-BR" sz="2000" kern="150" dirty="0">
                <a:solidFill>
                  <a:srgbClr val="003366"/>
                </a:solidFill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Regulamento Federal – Decreto 10.818/21</a:t>
            </a: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8A826E-597D-4CE8-85B7-E6466721734E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9EE78A-DF36-2C41-4638-3729EEA71C31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EF483B-4178-7EBB-D600-A688C3429A9D}"/>
              </a:ext>
            </a:extLst>
          </p:cNvPr>
          <p:cNvSpPr txBox="1"/>
          <p:nvPr/>
        </p:nvSpPr>
        <p:spPr>
          <a:xfrm>
            <a:off x="1572737" y="882994"/>
            <a:ext cx="10239727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kern="15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Lei 14.133/21: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Art. 20. Os itens de consumo adquiridos para suprir as demandas das estruturas da Administração Pública deverão ser de qualidade comum, não superior à necessária para cumprir as finalidades às quais se destinam, vedada a aquisição de artigos de luxo.         </a:t>
            </a:r>
          </a:p>
          <a:p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§ 1º ...regulamento definirá o enquadramento dos bens de consumo nas categorias comum e luxo.</a:t>
            </a:r>
            <a:endParaRPr lang="pt-BR" sz="1500" kern="15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/>
            <a:endParaRPr lang="pt-BR" kern="15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7708EF-B041-4112-A543-AF9CC9EF002E}"/>
              </a:ext>
            </a:extLst>
          </p:cNvPr>
          <p:cNvSpPr txBox="1"/>
          <p:nvPr/>
        </p:nvSpPr>
        <p:spPr>
          <a:xfrm>
            <a:off x="1489211" y="2928018"/>
            <a:ext cx="10406781" cy="26930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2º  Para fins do disposto neste Decreto, considera-se:</a:t>
            </a:r>
          </a:p>
          <a:p>
            <a:pPr algn="just">
              <a:buNone/>
            </a:pPr>
            <a:r>
              <a:rPr lang="pt-BR" sz="1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bem de luxo - bem de consumo com alta elasticidade-renda da demanda, identificável por meio de características tais como:</a:t>
            </a:r>
          </a:p>
          <a:p>
            <a:pPr algn="just">
              <a:buNone/>
            </a:pPr>
            <a:r>
              <a:rPr lang="pt-BR" sz="1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ostentação;</a:t>
            </a:r>
          </a:p>
          <a:p>
            <a:pPr algn="just">
              <a:buNone/>
            </a:pPr>
            <a:r>
              <a:rPr lang="pt-BR" sz="1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opulência;</a:t>
            </a:r>
          </a:p>
          <a:p>
            <a:pPr algn="just">
              <a:buNone/>
            </a:pPr>
            <a:r>
              <a:rPr lang="pt-BR" sz="1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forte apelo estético; ou</a:t>
            </a:r>
          </a:p>
          <a:p>
            <a:pPr algn="just">
              <a:buNone/>
            </a:pPr>
            <a:r>
              <a:rPr lang="pt-BR" sz="1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requinte;</a:t>
            </a:r>
          </a:p>
          <a:p>
            <a:pPr algn="just">
              <a:buNone/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bem de qualidade comum - bem de consumo com baixa ou moderada elasticidade-renda da demanda;</a:t>
            </a:r>
          </a:p>
          <a:p>
            <a:pPr algn="just">
              <a:buNone/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- bem de consumo - todo material que atenda a, no mínimo, um dos seguintes critérios:</a:t>
            </a:r>
          </a:p>
          <a:p>
            <a:pPr algn="just">
              <a:buNone/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- elasticidade-renda da demanda - razão entre a variação percentual da quantidade demandada e a variação percentual da renda média.</a:t>
            </a:r>
          </a:p>
        </p:txBody>
      </p:sp>
    </p:spTree>
    <p:extLst>
      <p:ext uri="{BB962C8B-B14F-4D97-AF65-F5344CB8AC3E}">
        <p14:creationId xmlns:p14="http://schemas.microsoft.com/office/powerpoint/2010/main" val="331195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8A9CC3-B77C-6F01-83B7-3968E759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FFBC36-D6E1-B2FF-DA7F-1580BBDB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pt-BR" sz="2800" b="1" kern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800" b="1"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B48EAC-1A97-0225-B61D-8C68B457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kern="150" dirty="0">
                <a:latin typeface="Helvetica" panose="020B0604020202020204" pitchFamily="34" charset="0"/>
                <a:ea typeface="NSimSun" panose="02010609030101010101" pitchFamily="49" charset="-122"/>
                <a:cs typeface="Helvetica" panose="020B0604020202020204" pitchFamily="34" charset="0"/>
              </a:rPr>
              <a:t>Elasticidade-renda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7D54E05-FA03-7EF7-9BD1-55A15443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988747"/>
            <a:ext cx="6953577" cy="2555438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F723BA-380E-2370-BA6D-34D4A6BDDA57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6AEE49-7FAC-84D5-E1F3-6B39964CC86F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872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1F0B1-87B3-EE22-A6A5-B6940403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199D-1A52-067C-10A2-922D21DF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F2DC9B-2FE3-C098-91D8-B95C11BD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kern="150" dirty="0">
              <a:solidFill>
                <a:srgbClr val="003366"/>
              </a:solidFill>
              <a:latin typeface="Helvetica" panose="020B0604020202020204" pitchFamily="34" charset="0"/>
              <a:ea typeface="NSimSun" panose="02010609030101010101" pitchFamily="49" charset="-122"/>
              <a:cs typeface="Helvetica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4C7701-5F9B-70FB-E8F7-EB42F272A43C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B6B2B5-377E-8ACF-4800-0F6506E05C95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534626-4DF2-7410-B864-E7A144DC0BB3}"/>
              </a:ext>
            </a:extLst>
          </p:cNvPr>
          <p:cNvSpPr txBox="1"/>
          <p:nvPr/>
        </p:nvSpPr>
        <p:spPr>
          <a:xfrm>
            <a:off x="1221777" y="1780044"/>
            <a:ext cx="10406781" cy="30931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Paraná. Decreto 10.086/2022</a:t>
            </a:r>
          </a:p>
          <a:p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Art. 384.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§ 4º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 Na classificação de um bem como sendo de luxo, o órgão ou entidade deverá considerar: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relatividade econômica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: variáveis econômicas que incidem sobre o preço 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do artigo, especialmente a facilidade/dificuldade logística regional ou local de acesso ao bem; e quando existirem bens em características similares que possam substituir o produto ou serviço, com desempenho, sabor ou funcionalidade que tornem a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compra desnecessariamente onerosa ao erário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; 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relatividade temporal: 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mudança das variáveis mercadológicas do artigo ao longo do tempo, em função de evolução tecnológica, tendências sociais, alterações de disponibilidade no mercado e modificações no processo de suprimento logístico. </a:t>
            </a:r>
            <a:r>
              <a:rPr lang="pt-BR" sz="1500" b="1" i="1" dirty="0">
                <a:latin typeface="Verdana" panose="020B0604030504040204" pitchFamily="34" charset="0"/>
                <a:ea typeface="Verdana" panose="020B0604030504040204" pitchFamily="34" charset="0"/>
              </a:rPr>
              <a:t>Pensar na vida útil do bem</a:t>
            </a:r>
          </a:p>
          <a:p>
            <a:pPr algn="just"/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3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ACEE1-2BC3-B596-61DC-773F616AD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B6EE3-B8B0-B6B4-F19E-833D1D41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72D04D-866A-0FD1-3E0F-5EDE5BE3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10" y="1239762"/>
            <a:ext cx="9802519" cy="486689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57. Como afirmado,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o nível de sofisticação exigida dos pratos e bebidas está sujeito a algum grau de discricionariedade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. No caso em tela, as definições efetuadas, ao seguirem critérios do Ministério das Relações Exteriores e considerando o número restrito de altas autoridades a que se destinam, estão dentro de uma zona de indefinição que não permite a este Tribunal fazer um juízo de certeza positiva ou negativa sobre a escolha. Trata-se, pois, de uma zona cinzenta, em que cabe reconhecer que o administrador agiu dentro de uma certa margem de liberdade necessária para o atendimento do interesse público.</a:t>
            </a:r>
          </a:p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58.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No exercício dessa margem de liberdade, por certo, o gestor deve avaliar as consequências econômicas de suas escolhas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, o que não ocorreu no caso concreto. Como subsídio para futuras tomadas de decisões, entendo interessante trazer à baila as seguintes considerações da unidade técnica ao comparar a contratação objeto destes autos com outra desta Corte de Contas para objeto com razoável grau de similaridade:</a:t>
            </a:r>
          </a:p>
          <a:p>
            <a:pPr algn="just"/>
            <a:r>
              <a:rPr lang="pt-BR" sz="1500" i="1" dirty="0">
                <a:latin typeface="Verdana" panose="020B0604030504040204" pitchFamily="34" charset="0"/>
                <a:ea typeface="Verdana" panose="020B0604030504040204" pitchFamily="34" charset="0"/>
              </a:rPr>
              <a:t>"Embora não haja uma perfeita correlação na descrição dos itens contratados pelo TCU e pelo STF, há similaridade que permite a comparação. Para as refeições, o valor do STF é quase o dobro do valor do TCU e, no caso das bebidas, quase o triplo, diferenças que podem ser atribuídas, ao menos em parte, às especificações dos pratos e bebidas presentes no edital do Pregão Eletrônico 27/2019."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 (grifou-se).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F5F960-5147-51DF-0356-973CB8EB5945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79DC87-5D85-B342-8CAE-E54005022C61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6D1624-59BA-3FCD-E10E-DF2C16DFBE0B}"/>
              </a:ext>
            </a:extLst>
          </p:cNvPr>
          <p:cNvSpPr txBox="1"/>
          <p:nvPr/>
        </p:nvSpPr>
        <p:spPr>
          <a:xfrm>
            <a:off x="1612302" y="751344"/>
            <a:ext cx="10406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TCU. Acórdão 2924/2019-P. Min. Benjamin Zymler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5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DC092-E9C2-2325-76E0-761A8086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F7717-6102-CF09-340C-4F2FA574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70" y="-113175"/>
            <a:ext cx="10515600" cy="10599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br>
              <a:rPr lang="pt-BR" sz="2400" b="1" kern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5B8AE5-5382-EBF3-A252-A8F8C5C8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151" y="1059121"/>
            <a:ext cx="9802519" cy="486689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59. Como não poderia deixar de ser, é razoável supor que o elevado grau de sofisticação dos alimentos e bebidas pode impactar os preços contratados. No caso concreto, entretanto, esse impacto não foi de relevância significativa, pois, como antes exposto,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os preços dos produtos objeto de especificação no edital aparentaram ser razoáveis e compatíveis com a finalidade a que se destinam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Determinações:</a:t>
            </a:r>
          </a:p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9.2.1. não foi constatada a existência de estudos técnicos que justificassem o dimensionamento do objeto licitado, contrariando o inciso IX do art. 6º da Lei 8.666/1993 e o § 2º do art. 9º do Decreto 5.450/2005;</a:t>
            </a:r>
          </a:p>
          <a:p>
            <a:pPr algn="just"/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9.2.2.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não foi constatada a existência de estudos técnicos que justificassem, inclusive sob o aspecto econômico, a exigência de quatro premiações internacionais para o fornecimento de vinhos e espumantes e tampouco a exigência de safras específicas para essas bebidas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35FEAE-3CF4-904F-DEA9-0380F8A53516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03B315-116E-B865-F85C-A02229AE44D3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2BCFE8-1C00-27E0-AB1F-FDEF5D9E641C}"/>
              </a:ext>
            </a:extLst>
          </p:cNvPr>
          <p:cNvSpPr txBox="1"/>
          <p:nvPr/>
        </p:nvSpPr>
        <p:spPr>
          <a:xfrm>
            <a:off x="1612302" y="751344"/>
            <a:ext cx="10406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</a:rPr>
              <a:t>TCU. Acórdão 2924/2019-P. Min. Benjamin Zymler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3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7CA506-60B5-A350-9D2D-C1F80A3BC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F2EA0C-5A7D-99BC-DDF8-1972FFF0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br>
              <a:rPr lang="pt-BR" sz="3200" b="1" kern="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pt-BR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Aquisição de Bens de Luxo</a:t>
            </a:r>
            <a:endParaRPr lang="pt-BR" sz="3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5047B6-109D-CFE9-A3FF-76D9DFCD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Exigência do Regulamento do Paraná – Decreto 10.086/22</a:t>
            </a:r>
          </a:p>
          <a:p>
            <a:pPr>
              <a:lnSpc>
                <a:spcPct val="90000"/>
              </a:lnSpc>
            </a:pP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Art. 16.</a:t>
            </a: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 É obrigatória a elaboração de </a:t>
            </a: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ETP </a:t>
            </a: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para a aquisição de bens e a contratação de serviços, na fase de planejamento dos seguintes processos....:</a:t>
            </a:r>
          </a:p>
          <a:p>
            <a:pPr>
              <a:lnSpc>
                <a:spcPct val="90000"/>
              </a:lnSpc>
            </a:pP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(....)</a:t>
            </a:r>
          </a:p>
          <a:p>
            <a:pPr>
              <a:lnSpc>
                <a:spcPct val="90000"/>
              </a:lnSpc>
            </a:pP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IV-</a:t>
            </a: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 de aquisição de bens que eventualmente possam ser classificados como de luxo, a fim de </a:t>
            </a: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demonstrar seu caráter essencial ao atendimento da necessidade da administração</a:t>
            </a: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pt-BR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pt-BR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Decreto 10818/2021. Bens de luxo no PCA</a:t>
            </a:r>
            <a:endParaRPr lang="pt-BR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Art. 6º  As unidades de contratação dos órgãos e das entidades, em conjunto com as unidades técnicas, identificarão os bens de consumo de luxo constantes dos documentos de formalização de demandas antes da elaboração do plano de contratações anual...</a:t>
            </a:r>
          </a:p>
          <a:p>
            <a:pPr>
              <a:lnSpc>
                <a:spcPct val="90000"/>
              </a:lnSpc>
            </a:pP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Parágrafo único.  Na hipótese de identificação de demandas por bens de consumo de luxo, nos termos do disposto no </a:t>
            </a:r>
            <a:r>
              <a:rPr lang="pt-BR" sz="1400" b="1">
                <a:latin typeface="Verdana" panose="020B0604030504040204" pitchFamily="34" charset="0"/>
                <a:ea typeface="Verdana" panose="020B0604030504040204" pitchFamily="34" charset="0"/>
              </a:rPr>
              <a:t>caput</a:t>
            </a:r>
            <a:r>
              <a:rPr lang="pt-BR" sz="1400">
                <a:latin typeface="Verdana" panose="020B0604030504040204" pitchFamily="34" charset="0"/>
                <a:ea typeface="Verdana" panose="020B0604030504040204" pitchFamily="34" charset="0"/>
              </a:rPr>
              <a:t>, os documentos de formalização de demandas retornarão aos setores requisitantes para supressão ou substituição dos bens demandados.</a:t>
            </a:r>
          </a:p>
          <a:p>
            <a:pPr>
              <a:lnSpc>
                <a:spcPct val="90000"/>
              </a:lnSpc>
            </a:pPr>
            <a:endParaRPr lang="pt-BR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DC014F-7CD1-6454-ACE9-A1E0E6CD0C1A}"/>
              </a:ext>
            </a:extLst>
          </p:cNvPr>
          <p:cNvSpPr txBox="1"/>
          <p:nvPr/>
        </p:nvSpPr>
        <p:spPr>
          <a:xfrm>
            <a:off x="8388991" y="1526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1B4147-C5ED-57FB-829F-B13627F11237}"/>
              </a:ext>
            </a:extLst>
          </p:cNvPr>
          <p:cNvSpPr txBox="1"/>
          <p:nvPr/>
        </p:nvSpPr>
        <p:spPr>
          <a:xfrm>
            <a:off x="6342236" y="2227423"/>
            <a:ext cx="520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7284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2780</Words>
  <Application>Microsoft Office PowerPoint</Application>
  <PresentationFormat>Widescreen</PresentationFormat>
  <Paragraphs>267</Paragraphs>
  <Slides>30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 Light</vt:lpstr>
      <vt:lpstr>Cavolini</vt:lpstr>
      <vt:lpstr>Century Gothic</vt:lpstr>
      <vt:lpstr>Dm sans</vt:lpstr>
      <vt:lpstr>Helvetica</vt:lpstr>
      <vt:lpstr>League Spartan ExtraBold</vt:lpstr>
      <vt:lpstr>Titillium</vt:lpstr>
      <vt:lpstr>Verdana</vt:lpstr>
      <vt:lpstr>Wingdings</vt:lpstr>
      <vt:lpstr>Wingdings 3</vt:lpstr>
      <vt:lpstr>Tema do Office</vt:lpstr>
      <vt:lpstr>Cacho</vt:lpstr>
      <vt:lpstr>Aquisição de Bens de Luxo e Adesão à ATA de Registro de Preços</vt:lpstr>
      <vt:lpstr>Apresentação do PowerPoint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 Aquisição de Bens de Luxo</vt:lpstr>
      <vt:lpstr>Apresentação do PowerPoint</vt:lpstr>
      <vt:lpstr>Quando adotar o SRP?</vt:lpstr>
      <vt:lpstr>Apresentação do PowerPoint</vt:lpstr>
      <vt:lpstr>REGISTRO DE PREÇOS</vt:lpstr>
      <vt:lpstr>Apresentação do PowerPoint</vt:lpstr>
      <vt:lpstr> Registro de Preços</vt:lpstr>
      <vt:lpstr>Registro de Preços</vt:lpstr>
      <vt:lpstr>Na prorrogação da vigência inicial da ata de registro de preços pode haver a renovação dos quantitativos registrados em relação a cada item, até o limite do quantitativo original.</vt:lpstr>
      <vt:lpstr>Apresentação do PowerPoint</vt:lpstr>
      <vt:lpstr> Registro de Preços</vt:lpstr>
      <vt:lpstr>Apresentação do PowerPoint</vt:lpstr>
      <vt:lpstr> Registro de Preços</vt:lpstr>
      <vt:lpstr> Registro de Preços</vt:lpstr>
      <vt:lpstr> Registro de Preços</vt:lpstr>
      <vt:lpstr> Registro de Preços</vt:lpstr>
      <vt:lpstr>Estado pode aderir a Ata gerenciada por Município? Município pode aderir a ATA de outro ente municipal?</vt:lpstr>
      <vt:lpstr>Apresentação do PowerPoint</vt:lpstr>
      <vt:lpstr>Muito obrigado.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Hamilton Bonatto</dc:creator>
  <cp:lastModifiedBy>Everson Biazon</cp:lastModifiedBy>
  <cp:revision>317</cp:revision>
  <dcterms:created xsi:type="dcterms:W3CDTF">2012-07-30T23:50:35Z</dcterms:created>
  <dcterms:modified xsi:type="dcterms:W3CDTF">2026-03-16T17:40:16Z</dcterms:modified>
</cp:coreProperties>
</file>